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2" autoAdjust="0"/>
    <p:restoredTop sz="86477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98781431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77546197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21027080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43880815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15229879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5410074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3583444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62159709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8436065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28098213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0934838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36B8-A398-468F-9FEB-8F93943CB6B1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8213F-DF8E-41A2-AF2D-3E0BB2DE2B3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4589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fi.lt/video/mokslas-ir-gamta/mokslas-ir-gamta/profesija-gyvaciu-gaudytojas.d?id=625446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7311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79512" y="5001366"/>
            <a:ext cx="4436558" cy="1752600"/>
          </a:xfrm>
          <a:ln w="28575">
            <a:solidFill>
              <a:srgbClr val="92D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l"/>
            <a:r>
              <a:rPr lang="lt-LT" b="1" dirty="0" smtClean="0">
                <a:solidFill>
                  <a:srgbClr val="FFC000"/>
                </a:solidFill>
              </a:rPr>
              <a:t>GRATAS GUDAVIČIUS</a:t>
            </a:r>
          </a:p>
          <a:p>
            <a:pPr algn="l"/>
            <a:r>
              <a:rPr lang="lt-LT" b="1" dirty="0" smtClean="0">
                <a:solidFill>
                  <a:srgbClr val="FFC000"/>
                </a:solidFill>
              </a:rPr>
              <a:t>3A KLASĖ</a:t>
            </a:r>
          </a:p>
          <a:p>
            <a:pPr algn="l"/>
            <a:r>
              <a:rPr lang="lt-LT" b="1" dirty="0" smtClean="0">
                <a:solidFill>
                  <a:srgbClr val="FFC000"/>
                </a:solidFill>
              </a:rPr>
              <a:t>VIEKŠNIŲ GIMNAZIJA</a:t>
            </a:r>
            <a:endParaRPr lang="lt-LT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474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t-LT" b="1" dirty="0" smtClean="0"/>
              <a:t>Gyvačių gaudytojas</a:t>
            </a:r>
            <a:endParaRPr lang="lt-LT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3600400"/>
          </a:xfrm>
        </p:spPr>
        <p:txBody>
          <a:bodyPr>
            <a:noAutofit/>
          </a:bodyPr>
          <a:lstStyle/>
          <a:p>
            <a:pPr algn="just"/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>Šliužų mylėtojas </a:t>
            </a:r>
            <a:r>
              <a:rPr lang="lt-LT" b="0" i="0" dirty="0" err="1" smtClean="0">
                <a:solidFill>
                  <a:srgbClr val="000000"/>
                </a:solidFill>
                <a:effectLst/>
                <a:latin typeface="Arial"/>
              </a:rPr>
              <a:t>Abdallah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> Abu </a:t>
            </a:r>
            <a:r>
              <a:rPr lang="lt-LT" b="0" i="0" dirty="0" err="1" smtClean="0">
                <a:solidFill>
                  <a:srgbClr val="000000"/>
                </a:solidFill>
                <a:effectLst/>
                <a:latin typeface="Arial"/>
              </a:rPr>
              <a:t>Diaba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>, pramintas Vakarų pakrantės gyvačių gaudytoju, jau ne vienerius metus gaudo įvairiausias gyvates ir demonstruoja jas vietos zoologijos sode „</a:t>
            </a:r>
            <a:r>
              <a:rPr lang="lt-LT" b="0" i="0" dirty="0" err="1" smtClean="0">
                <a:solidFill>
                  <a:srgbClr val="000000"/>
                </a:solidFill>
                <a:effectLst/>
                <a:latin typeface="Arial"/>
              </a:rPr>
              <a:t>Qalqilia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>“. Zoologijos sode yra daugiau nei 40 gyvačių kolekcija, kurią dažniausiai ir papildo A. Abu </a:t>
            </a:r>
            <a:r>
              <a:rPr lang="lt-LT" b="0" i="0" dirty="0" err="1" smtClean="0">
                <a:solidFill>
                  <a:srgbClr val="000000"/>
                </a:solidFill>
                <a:effectLst/>
                <a:latin typeface="Arial"/>
              </a:rPr>
              <a:t>Diabas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b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/>
            </a:r>
            <a:b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</a:br>
            <a:endParaRPr lang="lt-L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8288" y="4581128"/>
            <a:ext cx="3701463" cy="228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1459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3787874" cy="551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79512" y="336370"/>
            <a:ext cx="4176464" cy="201251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Pasižiūrėkite filmuką apie gyvačių gaudytoją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81161" y="4975248"/>
            <a:ext cx="6400800" cy="1752600"/>
          </a:xfrm>
        </p:spPr>
        <p:txBody>
          <a:bodyPr/>
          <a:lstStyle/>
          <a:p>
            <a:r>
              <a:rPr lang="lt-LT" dirty="0" smtClean="0">
                <a:hlinkClick r:id="rId3"/>
              </a:rPr>
              <a:t>http://www.delfi.lt/video/mokslas-ir-gamta/mokslas-ir-gamta/profesija-gyvaciu-gaudytojas.d?id=62544671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8341428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33" t="11539" r="6288" b="5533"/>
          <a:stretch/>
        </p:blipFill>
        <p:spPr bwMode="auto">
          <a:xfrm>
            <a:off x="1391479" y="1988839"/>
            <a:ext cx="7752521" cy="475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259632" y="5733256"/>
            <a:ext cx="5976664" cy="95853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Rinktis ar ne šią profesiją?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43941" y="296670"/>
            <a:ext cx="2987824" cy="4032448"/>
          </a:xfrm>
          <a:ln w="57150"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r>
              <a:rPr lang="lt-LT" b="1" dirty="0" smtClean="0">
                <a:solidFill>
                  <a:srgbClr val="00B050"/>
                </a:solidFill>
              </a:rPr>
              <a:t>Taip, nes: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lt-LT" dirty="0" smtClean="0">
                <a:solidFill>
                  <a:schemeClr val="tx1"/>
                </a:solidFill>
              </a:rPr>
              <a:t>Daug nuotykių;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lt-LT" dirty="0" smtClean="0">
                <a:solidFill>
                  <a:schemeClr val="tx1"/>
                </a:solidFill>
              </a:rPr>
              <a:t>Daug adrenalino;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lt-LT" dirty="0" smtClean="0">
                <a:solidFill>
                  <a:schemeClr val="tx1"/>
                </a:solidFill>
              </a:rPr>
              <a:t>Laikas praleidžiamas gamtoje .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5" name="Antrinis pavadinimas 2"/>
          <p:cNvSpPr txBox="1">
            <a:spLocks/>
          </p:cNvSpPr>
          <p:nvPr/>
        </p:nvSpPr>
        <p:spPr>
          <a:xfrm>
            <a:off x="3131840" y="106288"/>
            <a:ext cx="5904656" cy="2577857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 smtClean="0">
                <a:solidFill>
                  <a:srgbClr val="FF0000"/>
                </a:solidFill>
              </a:rPr>
              <a:t>Ne, nes: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lt-LT" dirty="0" smtClean="0">
                <a:solidFill>
                  <a:schemeClr val="tx1"/>
                </a:solidFill>
              </a:rPr>
              <a:t>Labai pavojingas ir rizikingas darbas;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lt-LT" dirty="0" smtClean="0">
                <a:solidFill>
                  <a:schemeClr val="tx1"/>
                </a:solidFill>
              </a:rPr>
              <a:t>Kiekvienas gyvatės įkandimas gali būti mirtinas.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212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3442394"/>
          </a:xfrm>
        </p:spPr>
        <p:txBody>
          <a:bodyPr>
            <a:normAutofit/>
          </a:bodyPr>
          <a:lstStyle/>
          <a:p>
            <a:r>
              <a:rPr lang="lt-LT" sz="9600" dirty="0" smtClean="0">
                <a:solidFill>
                  <a:schemeClr val="accent1">
                    <a:lumMod val="75000"/>
                  </a:schemeClr>
                </a:solidFill>
              </a:rPr>
              <a:t>Ačiū už dėmesį</a:t>
            </a:r>
            <a:endParaRPr lang="lt-LT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034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102</Words>
  <Application>Microsoft Office PowerPoint</Application>
  <PresentationFormat>Demonstracija ekrane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tema</vt:lpstr>
      <vt:lpstr>Skaidrė 1</vt:lpstr>
      <vt:lpstr>Gyvačių gaudytojas</vt:lpstr>
      <vt:lpstr>Pasižiūrėkite filmuką apie gyvačių gaudytoją</vt:lpstr>
      <vt:lpstr>Rinktis ar ne šią profesiją?</vt:lpstr>
      <vt:lpstr>Ačiū už dėmesį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Solvitux</dc:creator>
  <cp:lastModifiedBy>Sonata</cp:lastModifiedBy>
  <cp:revision>11</cp:revision>
  <dcterms:created xsi:type="dcterms:W3CDTF">2014-01-09T15:47:36Z</dcterms:created>
  <dcterms:modified xsi:type="dcterms:W3CDTF">2014-01-10T05:31:03Z</dcterms:modified>
</cp:coreProperties>
</file>