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DCE9FC-279F-4EF7-9BB7-CFF29466C1D1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A280D9-47B8-45A0-BC14-425AF22F950A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6929486" cy="1614486"/>
          </a:xfrm>
        </p:spPr>
        <p:txBody>
          <a:bodyPr/>
          <a:lstStyle/>
          <a:p>
            <a:r>
              <a:rPr lang="lt-LT" sz="5400" dirty="0" smtClean="0">
                <a:solidFill>
                  <a:schemeClr val="accent1">
                    <a:lumMod val="50000"/>
                  </a:schemeClr>
                </a:solidFill>
              </a:rPr>
              <a:t>VETERINARAS</a:t>
            </a:r>
            <a:endParaRPr lang="lt-LT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6000768"/>
            <a:ext cx="5114778" cy="744058"/>
          </a:xfrm>
        </p:spPr>
        <p:txBody>
          <a:bodyPr/>
          <a:lstStyle/>
          <a:p>
            <a:r>
              <a:rPr lang="lt-LT" dirty="0" smtClean="0"/>
              <a:t>Deimantė </a:t>
            </a:r>
            <a:r>
              <a:rPr lang="lt-LT" sz="2400" dirty="0" smtClean="0"/>
              <a:t>Brazdeikytė</a:t>
            </a:r>
            <a:r>
              <a:rPr lang="lt-LT" dirty="0" smtClean="0"/>
              <a:t> 3a klasė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71810"/>
            <a:ext cx="7730324" cy="214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530352"/>
            <a:ext cx="8929718" cy="28986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lt-LT" b="1" dirty="0" smtClean="0"/>
          </a:p>
          <a:p>
            <a:pPr>
              <a:buNone/>
            </a:pPr>
            <a:r>
              <a:rPr lang="lt-LT" sz="3500" b="1" dirty="0" smtClean="0">
                <a:latin typeface="Cambria" pitchFamily="18" charset="0"/>
              </a:rPr>
              <a:t>  Veterinarai  - gydo mūsų mylimus augintinius .</a:t>
            </a:r>
          </a:p>
          <a:p>
            <a:pPr>
              <a:buNone/>
            </a:pPr>
            <a:r>
              <a:rPr lang="lt-LT" sz="3500" b="1" dirty="0" smtClean="0">
                <a:latin typeface="Cambria" pitchFamily="18" charset="0"/>
              </a:rPr>
              <a:t>  Todėl jie yra labai svarbūs.</a:t>
            </a:r>
          </a:p>
          <a:p>
            <a:pPr>
              <a:buNone/>
            </a:pPr>
            <a:endParaRPr lang="lt-LT" dirty="0" smtClean="0">
              <a:latin typeface="Cambria" pitchFamily="18" charset="0"/>
            </a:endParaRPr>
          </a:p>
          <a:p>
            <a:pPr>
              <a:buNone/>
            </a:pPr>
            <a:r>
              <a:rPr lang="lt-LT" dirty="0" smtClean="0">
                <a:latin typeface="Cambria" pitchFamily="18" charset="0"/>
              </a:rPr>
              <a:t/>
            </a:r>
            <a:br>
              <a:rPr lang="lt-LT" dirty="0" smtClean="0">
                <a:latin typeface="Cambria" pitchFamily="18" charset="0"/>
              </a:rPr>
            </a:br>
            <a:r>
              <a:rPr lang="lt-LT" dirty="0" smtClean="0">
                <a:latin typeface="Cambria" pitchFamily="18" charset="0"/>
              </a:rPr>
              <a:t/>
            </a:r>
            <a:br>
              <a:rPr lang="lt-LT" dirty="0" smtClean="0">
                <a:latin typeface="Cambria" pitchFamily="18" charset="0"/>
              </a:rPr>
            </a:br>
            <a:endParaRPr lang="lt-LT" dirty="0">
              <a:latin typeface="Cambria" pitchFamily="18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357430"/>
            <a:ext cx="3007164" cy="200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357430"/>
            <a:ext cx="3556025" cy="200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544456"/>
            <a:ext cx="6929486" cy="182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183880" cy="1551626"/>
          </a:xfrm>
        </p:spPr>
        <p:txBody>
          <a:bodyPr>
            <a:normAutofit fontScale="90000"/>
          </a:bodyPr>
          <a:lstStyle/>
          <a:p>
            <a: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  <a:t>Taip pat veterinarai  padeda ūkininkams  užauginti sveikus gyvulius.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842968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2214578"/>
          </a:xfrm>
        </p:spPr>
        <p:txBody>
          <a:bodyPr>
            <a:normAutofit fontScale="90000"/>
          </a:bodyPr>
          <a:lstStyle/>
          <a:p>
            <a: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  <a:t/>
            </a:r>
            <a:b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  <a:t/>
            </a:r>
            <a:b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  <a:t/>
            </a:r>
            <a:b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lang="lt-LT" sz="3300" dirty="0" smtClean="0">
                <a:solidFill>
                  <a:schemeClr val="tx1"/>
                </a:solidFill>
                <a:effectLst/>
                <a:latin typeface="Cambria" pitchFamily="18" charset="0"/>
              </a:rPr>
              <a:t>Pasaulinė veterinarijos diena minima      paskutinį balandžio šeštadienį .</a:t>
            </a:r>
            <a:r>
              <a:rPr lang="lt-LT" i="1" dirty="0" smtClean="0"/>
              <a:t> </a:t>
            </a:r>
            <a:br>
              <a:rPr lang="lt-LT" i="1" dirty="0" smtClean="0"/>
            </a:br>
            <a:endParaRPr lang="lt-LT" dirty="0"/>
          </a:p>
        </p:txBody>
      </p:sp>
      <p:pic>
        <p:nvPicPr>
          <p:cNvPr id="4098" name="Picture 2" descr="C:\Users\1\Desktop\veterinarai\atsisiųst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14620"/>
            <a:ext cx="3451141" cy="34053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1785926"/>
            <a:ext cx="5715040" cy="1828800"/>
          </a:xfrm>
        </p:spPr>
        <p:txBody>
          <a:bodyPr/>
          <a:lstStyle/>
          <a:p>
            <a:r>
              <a:rPr lang="lt-LT" dirty="0" smtClean="0"/>
              <a:t> </a:t>
            </a:r>
            <a:r>
              <a:rPr lang="lt-LT" dirty="0" smtClean="0">
                <a:solidFill>
                  <a:schemeClr val="tx1"/>
                </a:solidFill>
              </a:rPr>
              <a:t>AČIŪ UŽ DĖMESĮ </a:t>
            </a:r>
            <a:endParaRPr lang="lt-L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B2E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33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VETERINARAS</vt:lpstr>
      <vt:lpstr>Slide 2</vt:lpstr>
      <vt:lpstr>Taip pat veterinarai  padeda ūkininkams  užauginti sveikus gyvulius. </vt:lpstr>
      <vt:lpstr>   Pasaulinė veterinarijos diena minima      paskutinį balandžio šeštadienį .  </vt:lpstr>
      <vt:lpstr> AČIŪ UŽ DĖMESĮ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VETERINARAS</dc:title>
  <dc:creator>1</dc:creator>
  <cp:lastModifiedBy>1</cp:lastModifiedBy>
  <cp:revision>22</cp:revision>
  <dcterms:created xsi:type="dcterms:W3CDTF">2014-01-09T05:28:49Z</dcterms:created>
  <dcterms:modified xsi:type="dcterms:W3CDTF">2014-01-09T15:55:53Z</dcterms:modified>
</cp:coreProperties>
</file>