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58" r:id="rId4"/>
    <p:sldId id="259" r:id="rId5"/>
    <p:sldId id="260" r:id="rId6"/>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89" autoAdjust="0"/>
  </p:normalViewPr>
  <p:slideViewPr>
    <p:cSldViewPr>
      <p:cViewPr>
        <p:scale>
          <a:sx n="78" d="100"/>
          <a:sy n="78" d="100"/>
        </p:scale>
        <p:origin x="-114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DB85ECA-3DFC-47EC-B2F7-042BC162BD62}" type="datetimeFigureOut">
              <a:rPr lang="lt-LT" smtClean="0"/>
              <a:pPr/>
              <a:t>2014.01.10</a:t>
            </a:fld>
            <a:endParaRPr lang="lt-LT"/>
          </a:p>
        </p:txBody>
      </p:sp>
      <p:sp>
        <p:nvSpPr>
          <p:cNvPr id="2" name="Footer Placeholder 1"/>
          <p:cNvSpPr>
            <a:spLocks noGrp="1"/>
          </p:cNvSpPr>
          <p:nvPr>
            <p:ph type="ftr" sz="quarter" idx="11"/>
          </p:nvPr>
        </p:nvSpPr>
        <p:spPr/>
        <p:txBody>
          <a:bodyPr/>
          <a:lstStyle/>
          <a:p>
            <a:endParaRPr lang="lt-LT"/>
          </a:p>
        </p:txBody>
      </p:sp>
      <p:sp>
        <p:nvSpPr>
          <p:cNvPr id="15" name="Slide Number Placeholder 14"/>
          <p:cNvSpPr>
            <a:spLocks noGrp="1"/>
          </p:cNvSpPr>
          <p:nvPr>
            <p:ph type="sldNum" sz="quarter" idx="12"/>
          </p:nvPr>
        </p:nvSpPr>
        <p:spPr>
          <a:xfrm>
            <a:off x="8229600" y="6473952"/>
            <a:ext cx="758952" cy="246888"/>
          </a:xfrm>
        </p:spPr>
        <p:txBody>
          <a:bodyPr/>
          <a:lstStyle/>
          <a:p>
            <a:fld id="{3324DD1C-7EC7-455B-878B-DCDF1F6539F7}" type="slidenum">
              <a:rPr lang="lt-LT" smtClean="0"/>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B85ECA-3DFC-47EC-B2F7-042BC162BD62}" type="datetimeFigureOut">
              <a:rPr lang="lt-LT" smtClean="0"/>
              <a:pPr/>
              <a:t>2014.01.10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324DD1C-7EC7-455B-878B-DCDF1F6539F7}"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B85ECA-3DFC-47EC-B2F7-042BC162BD62}" type="datetimeFigureOut">
              <a:rPr lang="lt-LT" smtClean="0"/>
              <a:pPr/>
              <a:t>2014.01.10</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324DD1C-7EC7-455B-878B-DCDF1F6539F7}"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DB85ECA-3DFC-47EC-B2F7-042BC162BD62}" type="datetimeFigureOut">
              <a:rPr lang="lt-LT" smtClean="0"/>
              <a:pPr/>
              <a:t>2014.01.10</a:t>
            </a:fld>
            <a:endParaRPr lang="lt-LT"/>
          </a:p>
        </p:txBody>
      </p:sp>
      <p:sp>
        <p:nvSpPr>
          <p:cNvPr id="19" name="Footer Placeholder 18"/>
          <p:cNvSpPr>
            <a:spLocks noGrp="1"/>
          </p:cNvSpPr>
          <p:nvPr>
            <p:ph type="ftr" sz="quarter" idx="11"/>
          </p:nvPr>
        </p:nvSpPr>
        <p:spPr>
          <a:xfrm>
            <a:off x="3581400" y="76200"/>
            <a:ext cx="2895600" cy="288925"/>
          </a:xfrm>
        </p:spPr>
        <p:txBody>
          <a:bodyPr/>
          <a:lstStyle/>
          <a:p>
            <a:endParaRPr lang="lt-LT"/>
          </a:p>
        </p:txBody>
      </p:sp>
      <p:sp>
        <p:nvSpPr>
          <p:cNvPr id="16" name="Slide Number Placeholder 15"/>
          <p:cNvSpPr>
            <a:spLocks noGrp="1"/>
          </p:cNvSpPr>
          <p:nvPr>
            <p:ph type="sldNum" sz="quarter" idx="12"/>
          </p:nvPr>
        </p:nvSpPr>
        <p:spPr>
          <a:xfrm>
            <a:off x="8229600" y="6473952"/>
            <a:ext cx="758952" cy="246888"/>
          </a:xfrm>
        </p:spPr>
        <p:txBody>
          <a:bodyPr/>
          <a:lstStyle/>
          <a:p>
            <a:fld id="{3324DD1C-7EC7-455B-878B-DCDF1F6539F7}" type="slidenum">
              <a:rPr lang="lt-LT" smtClean="0"/>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DB85ECA-3DFC-47EC-B2F7-042BC162BD62}" type="datetimeFigureOut">
              <a:rPr lang="lt-LT" smtClean="0"/>
              <a:pPr/>
              <a:t>2014.01.10</a:t>
            </a:fld>
            <a:endParaRPr lang="lt-LT"/>
          </a:p>
        </p:txBody>
      </p:sp>
      <p:sp>
        <p:nvSpPr>
          <p:cNvPr id="11" name="Footer Placeholder 10"/>
          <p:cNvSpPr>
            <a:spLocks noGrp="1"/>
          </p:cNvSpPr>
          <p:nvPr>
            <p:ph type="ftr" sz="quarter" idx="11"/>
          </p:nvPr>
        </p:nvSpPr>
        <p:spPr/>
        <p:txBody>
          <a:bodyPr/>
          <a:lstStyle/>
          <a:p>
            <a:endParaRPr lang="lt-LT"/>
          </a:p>
        </p:txBody>
      </p:sp>
      <p:sp>
        <p:nvSpPr>
          <p:cNvPr id="16" name="Slide Number Placeholder 15"/>
          <p:cNvSpPr>
            <a:spLocks noGrp="1"/>
          </p:cNvSpPr>
          <p:nvPr>
            <p:ph type="sldNum" sz="quarter" idx="12"/>
          </p:nvPr>
        </p:nvSpPr>
        <p:spPr/>
        <p:txBody>
          <a:bodyPr/>
          <a:lstStyle/>
          <a:p>
            <a:fld id="{3324DD1C-7EC7-455B-878B-DCDF1F6539F7}" type="slidenum">
              <a:rPr lang="lt-LT" smtClean="0"/>
              <a:pPr/>
              <a:t>‹#›</a:t>
            </a:fld>
            <a:endParaRPr lang="lt-LT"/>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DB85ECA-3DFC-47EC-B2F7-042BC162BD62}" type="datetimeFigureOut">
              <a:rPr lang="lt-LT" smtClean="0"/>
              <a:pPr/>
              <a:t>2014.01.10</a:t>
            </a:fld>
            <a:endParaRPr lang="lt-LT"/>
          </a:p>
        </p:txBody>
      </p:sp>
      <p:sp>
        <p:nvSpPr>
          <p:cNvPr id="10" name="Footer Placeholder 9"/>
          <p:cNvSpPr>
            <a:spLocks noGrp="1"/>
          </p:cNvSpPr>
          <p:nvPr>
            <p:ph type="ftr" sz="quarter" idx="11"/>
          </p:nvPr>
        </p:nvSpPr>
        <p:spPr/>
        <p:txBody>
          <a:bodyPr/>
          <a:lstStyle/>
          <a:p>
            <a:endParaRPr lang="lt-LT"/>
          </a:p>
        </p:txBody>
      </p:sp>
      <p:sp>
        <p:nvSpPr>
          <p:cNvPr id="31" name="Slide Number Placeholder 30"/>
          <p:cNvSpPr>
            <a:spLocks noGrp="1"/>
          </p:cNvSpPr>
          <p:nvPr>
            <p:ph type="sldNum" sz="quarter" idx="12"/>
          </p:nvPr>
        </p:nvSpPr>
        <p:spPr/>
        <p:txBody>
          <a:bodyPr/>
          <a:lstStyle/>
          <a:p>
            <a:fld id="{3324DD1C-7EC7-455B-878B-DCDF1F6539F7}" type="slidenum">
              <a:rPr lang="lt-LT" smtClean="0"/>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DB85ECA-3DFC-47EC-B2F7-042BC162BD62}" type="datetimeFigureOut">
              <a:rPr lang="lt-LT" smtClean="0"/>
              <a:pPr/>
              <a:t>2014.01.10</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a:xfrm>
            <a:off x="8229600" y="6477000"/>
            <a:ext cx="762000" cy="246888"/>
          </a:xfrm>
        </p:spPr>
        <p:txBody>
          <a:bodyPr/>
          <a:lstStyle/>
          <a:p>
            <a:fld id="{3324DD1C-7EC7-455B-878B-DCDF1F6539F7}" type="slidenum">
              <a:rPr lang="lt-LT" smtClean="0"/>
              <a:pPr/>
              <a:t>‹#›</a:t>
            </a:fld>
            <a:endParaRPr lang="lt-LT"/>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DB85ECA-3DFC-47EC-B2F7-042BC162BD62}" type="datetimeFigureOut">
              <a:rPr lang="lt-LT" smtClean="0"/>
              <a:pPr/>
              <a:t>2014.01.10</a:t>
            </a:fld>
            <a:endParaRPr lang="lt-LT"/>
          </a:p>
        </p:txBody>
      </p:sp>
      <p:sp>
        <p:nvSpPr>
          <p:cNvPr id="21" name="Footer Placeholder 20"/>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3324DD1C-7EC7-455B-878B-DCDF1F6539F7}" type="slidenum">
              <a:rPr lang="lt-LT" smtClean="0"/>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DB85ECA-3DFC-47EC-B2F7-042BC162BD62}" type="datetimeFigureOut">
              <a:rPr lang="lt-LT" smtClean="0"/>
              <a:pPr/>
              <a:t>2014.01.10</a:t>
            </a:fld>
            <a:endParaRPr lang="lt-LT"/>
          </a:p>
        </p:txBody>
      </p:sp>
      <p:sp>
        <p:nvSpPr>
          <p:cNvPr id="24" name="Footer Placeholder 23"/>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3324DD1C-7EC7-455B-878B-DCDF1F6539F7}"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DB85ECA-3DFC-47EC-B2F7-042BC162BD62}" type="datetimeFigureOut">
              <a:rPr lang="lt-LT" smtClean="0"/>
              <a:pPr/>
              <a:t>2014.01.10</a:t>
            </a:fld>
            <a:endParaRPr lang="lt-LT"/>
          </a:p>
        </p:txBody>
      </p:sp>
      <p:sp>
        <p:nvSpPr>
          <p:cNvPr id="29" name="Footer Placeholder 28"/>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3324DD1C-7EC7-455B-878B-DCDF1F6539F7}" type="slidenum">
              <a:rPr lang="lt-LT" smtClean="0"/>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DB85ECA-3DFC-47EC-B2F7-042BC162BD62}" type="datetimeFigureOut">
              <a:rPr lang="lt-LT" smtClean="0"/>
              <a:pPr/>
              <a:t>2014.01.10</a:t>
            </a:fld>
            <a:endParaRPr lang="lt-LT"/>
          </a:p>
        </p:txBody>
      </p:sp>
      <p:sp>
        <p:nvSpPr>
          <p:cNvPr id="5" name="Footer Placeholder 4"/>
          <p:cNvSpPr>
            <a:spLocks noGrp="1"/>
          </p:cNvSpPr>
          <p:nvPr>
            <p:ph type="ftr" sz="quarter" idx="11"/>
          </p:nvPr>
        </p:nvSpPr>
        <p:spPr/>
        <p:txBody>
          <a:bodyPr/>
          <a:lstStyle/>
          <a:p>
            <a:endParaRPr lang="lt-LT"/>
          </a:p>
        </p:txBody>
      </p:sp>
      <p:sp>
        <p:nvSpPr>
          <p:cNvPr id="31" name="Slide Number Placeholder 30"/>
          <p:cNvSpPr>
            <a:spLocks noGrp="1"/>
          </p:cNvSpPr>
          <p:nvPr>
            <p:ph type="sldNum" sz="quarter" idx="12"/>
          </p:nvPr>
        </p:nvSpPr>
        <p:spPr/>
        <p:txBody>
          <a:bodyPr/>
          <a:lstStyle/>
          <a:p>
            <a:fld id="{3324DD1C-7EC7-455B-878B-DCDF1F6539F7}" type="slidenum">
              <a:rPr lang="lt-LT" smtClean="0"/>
              <a:pPr/>
              <a:t>‹#›</a:t>
            </a:fld>
            <a:endParaRPr lang="lt-LT"/>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DB85ECA-3DFC-47EC-B2F7-042BC162BD62}" type="datetimeFigureOut">
              <a:rPr lang="lt-LT" smtClean="0"/>
              <a:pPr/>
              <a:t>2014.01.10</a:t>
            </a:fld>
            <a:endParaRPr lang="lt-LT"/>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lt-LT"/>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324DD1C-7EC7-455B-878B-DCDF1F6539F7}" type="slidenum">
              <a:rPr lang="lt-LT" smtClean="0"/>
              <a:pPr/>
              <a:t>‹#›</a:t>
            </a:fld>
            <a:endParaRPr lang="lt-LT"/>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gif"/><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8458200" cy="1222375"/>
          </a:xfrm>
        </p:spPr>
        <p:txBody>
          <a:bodyPr/>
          <a:lstStyle/>
          <a:p>
            <a:r>
              <a:rPr lang="lt-LT" dirty="0" smtClean="0"/>
              <a:t>                   BITININKĖ(-as)</a:t>
            </a:r>
            <a:endParaRPr lang="lt-LT" dirty="0"/>
          </a:p>
        </p:txBody>
      </p:sp>
      <p:sp>
        <p:nvSpPr>
          <p:cNvPr id="3" name="Subtitle 2"/>
          <p:cNvSpPr>
            <a:spLocks noGrp="1"/>
          </p:cNvSpPr>
          <p:nvPr>
            <p:ph type="subTitle" idx="1"/>
          </p:nvPr>
        </p:nvSpPr>
        <p:spPr>
          <a:xfrm>
            <a:off x="539552" y="1988840"/>
            <a:ext cx="8064896" cy="4680520"/>
          </a:xfrm>
        </p:spPr>
        <p:txBody>
          <a:bodyPr/>
          <a:lstStyle/>
          <a:p>
            <a:endParaRPr lang="lt-LT" dirty="0"/>
          </a:p>
        </p:txBody>
      </p:sp>
      <p:pic>
        <p:nvPicPr>
          <p:cNvPr id="152578" name="Picture 2" descr="http://i4.alfi.lt/65/20/7.jpg"/>
          <p:cNvPicPr>
            <a:picLocks noChangeAspect="1" noChangeArrowheads="1"/>
          </p:cNvPicPr>
          <p:nvPr/>
        </p:nvPicPr>
        <p:blipFill>
          <a:blip r:embed="rId2" cstate="print"/>
          <a:srcRect/>
          <a:stretch>
            <a:fillRect/>
          </a:stretch>
        </p:blipFill>
        <p:spPr bwMode="auto">
          <a:xfrm>
            <a:off x="539552" y="1988840"/>
            <a:ext cx="8064896" cy="468052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                  Bitininkų savybės     </a:t>
            </a:r>
            <a:endParaRPr lang="lt-LT" dirty="0"/>
          </a:p>
        </p:txBody>
      </p:sp>
      <p:sp>
        <p:nvSpPr>
          <p:cNvPr id="3" name="Content Placeholder 2"/>
          <p:cNvSpPr>
            <a:spLocks noGrp="1"/>
          </p:cNvSpPr>
          <p:nvPr>
            <p:ph idx="1"/>
          </p:nvPr>
        </p:nvSpPr>
        <p:spPr/>
        <p:txBody>
          <a:bodyPr>
            <a:normAutofit/>
          </a:bodyPr>
          <a:lstStyle/>
          <a:p>
            <a:pPr lvl="1" algn="ctr">
              <a:buNone/>
            </a:pPr>
            <a:r>
              <a:rPr lang="lt-LT" sz="2400" dirty="0" smtClean="0"/>
              <a:t>    BITININKAS TURI BŪTI RAMUS, GERAS, KANTRUS,   KRUOPŠTUS, DARBŠTUS, ATSARGUS, SĄŽININGAS. BITININKAS NEGELI BŪTI PIKTAS, NES BITĖS JAUČIA PYKTĮ IR PRADEDA PYKTI BEI GELTI. BITININKAS TURI MYLĖTI BITES, JŲ NEBIJOTI, NES BITĖS JAUČIA, KAI JŲ BIJO. </a:t>
            </a:r>
            <a:endParaRPr lang="lt-LT" sz="2400" dirty="0"/>
          </a:p>
        </p:txBody>
      </p:sp>
      <p:pic>
        <p:nvPicPr>
          <p:cNvPr id="151554" name="Picture 2" descr="http://www.bitininkas.lt/lt/wp-admin/Bukausko/seimu-sudarymas2.jpg"/>
          <p:cNvPicPr>
            <a:picLocks noChangeAspect="1" noChangeArrowheads="1"/>
          </p:cNvPicPr>
          <p:nvPr/>
        </p:nvPicPr>
        <p:blipFill>
          <a:blip r:embed="rId2" cstate="print"/>
          <a:srcRect/>
          <a:stretch>
            <a:fillRect/>
          </a:stretch>
        </p:blipFill>
        <p:spPr bwMode="auto">
          <a:xfrm>
            <a:off x="4572000" y="3645024"/>
            <a:ext cx="3744416" cy="2808312"/>
          </a:xfrm>
          <a:prstGeom prst="rect">
            <a:avLst/>
          </a:prstGeom>
          <a:noFill/>
        </p:spPr>
      </p:pic>
      <p:pic>
        <p:nvPicPr>
          <p:cNvPr id="151556" name="Picture 4" descr="http://bitininkas.lt/lt/wp-content/uploads/2012/06/bitininkas_aviliai.jpg"/>
          <p:cNvPicPr>
            <a:picLocks noChangeAspect="1" noChangeArrowheads="1"/>
          </p:cNvPicPr>
          <p:nvPr/>
        </p:nvPicPr>
        <p:blipFill>
          <a:blip r:embed="rId3" cstate="print"/>
          <a:srcRect/>
          <a:stretch>
            <a:fillRect/>
          </a:stretch>
        </p:blipFill>
        <p:spPr bwMode="auto">
          <a:xfrm>
            <a:off x="611560" y="3645024"/>
            <a:ext cx="3620079" cy="280831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                 BIČIŲ PRODUKTAI</a:t>
            </a:r>
            <a:endParaRPr lang="lt-LT" dirty="0"/>
          </a:p>
        </p:txBody>
      </p:sp>
      <p:sp>
        <p:nvSpPr>
          <p:cNvPr id="3" name="Content Placeholder 2"/>
          <p:cNvSpPr>
            <a:spLocks noGrp="1"/>
          </p:cNvSpPr>
          <p:nvPr>
            <p:ph idx="1"/>
          </p:nvPr>
        </p:nvSpPr>
        <p:spPr/>
        <p:txBody>
          <a:bodyPr/>
          <a:lstStyle/>
          <a:p>
            <a:pPr>
              <a:buNone/>
            </a:pPr>
            <a:r>
              <a:rPr lang="lt-LT" dirty="0" smtClean="0"/>
              <a:t>       MEDUS, VAŠKAS, BIČIŲ DUONELĖ, PIKIS, ŽIEDADULKĖS, BIČIŲ PIENELIS, BIČIŲ NUODAI</a:t>
            </a:r>
            <a:endParaRPr lang="lt-LT" dirty="0"/>
          </a:p>
        </p:txBody>
      </p:sp>
      <p:sp>
        <p:nvSpPr>
          <p:cNvPr id="150532" name="AutoShape 4" descr="data:image/jpeg;base64,/9j/4AAQSkZJRgABAQAAAQABAAD/2wCEAAkGBxQSEhUUEhQUFRUVFBUUFhQUFBUXFRQUFRQWFhQUFBQYHCggGBolHBQUITEhJSkrLy4uFx8zODMsNygtLiwBCgoKDg0OGxAQGywkICQsLCwsLCwsLCwsLCwsLCwsLCwsLCwsLCwsLCwsLCwsLCwsLCwsLCwsLCwsLCwsLCw0LP/AABEIAL0BCwMBIgACEQEDEQH/xAAcAAACAwEBAQEAAAAAAAAAAAAEBQMGBwIBAAj/xABBEAABAwIDBQUFBgQGAQUAAAABAAIDBBEFITEGEkFRYRMicYGRBzJCobEUUmJywfAzQ9HhFSNTY5LC8RZUotLi/8QAGgEAAgMBAQAAAAAAAAAAAAAAAwQBAgUABv/EADARAAICAQQBAgQFBAMBAAAAAAECAAMRBBIhMUEFE1FhcZEiMqHh8COBsdFSYsEV/9oADAMBAAIRAxEAPwDXZq8cM0I+YnUqERdV9vAcVnlrX7EZAUSUOUrXBCfa2DUhRuxGMcVda3kEiMLL7dSiXHGNCR4jtQ/MMFupVypEgcy2VVWyMXcQPFVTFNqb3EX/AC/oq1VVj5Dd7ifp6L2lgLvBdt+Mt1JzK+Q3c4lOsKO77rS49P6ofDqLtHhrdOJV0hgZCy1hkpD/AAnMPjBKfHOzIEjC0c9QrLHM2Rl2m4IVcbH2x0yU+HAwv3M905joiqxPcEyjxGQapAvHL0K+JE7C6C4BXt10id3XhchaiTkgxVE5LP1XqCUHaRCrWWjJ1SAllbPvGwUMxQc0tl5/W+pveprxgRmukA5hZjQzo7FRPrxZAyYjdZCq5jS1sY5DxZfNkulAnNkVTS3VGrPmcUxDC/NTRlL5XZruKosq7fIkFeIx7WykMt0A+ZcfaAEQWuBgSmyMvtRGhXIeTmUC2YFEtfkrC+w8MTIKARpBWWFkbFJcJDGVP2xC39H6qyj8fMVekHqO18h6N3dRC9LW+9Q3xipGDiY1VbZM/wBT5oF+2UX3r+axUPN8yVdNl8TpGbvbZgajQqcSxl1btSHZMY5xTSkbVze5CQObslYNl8Yw6Ro7EMaeoAPrxV0he0ju28lO2RumcjZiteMywdP7qj7TT1dE+08Lt3g8ZtPmv0HZDYjFG5hEoa5tsw4Aj5qCgMkORMJwDEBU+6PFWct3bNbqcl1UwU9O53YNDQTw/RNNlsMLz2rxl8P9Uu3HEYX4mOMJpBBHc6nMoCsr992Zs26i2mxTdO4D4quSVRchcmWA8mXZmNxxgAZnojcPr+0cDZZ6x9lYMGxHsxvHyCareAdcTQOzuEOQqviWOVYYZI4mhozzJvbwUGzu2omd2co3H+OR8FfcMygU4lwXEui9DlFU+6bLjyJ0iyQdRkckqdiJicd8HxS+t2gvewy6rznqCqfwheY7UjEx4+oHFKqyoHAqq1+0gbx9EodtUFm16C0ndH0qA7Ms9TOdAoYqV5N7pJgmNCWWyuLX8le1GpO0iHNgUYWTQRkNzXcU9iuRNkoS8JIjPcCOe4xMoKFqKto4pVXV+6qXtBjhFwDmmNNomtOJYoFXc3Uu1VtA1o94IAbQB3xLJqrE3k5kqSjxA8ytpfR0A7iQ1yg/lm1YVigJAurLA+4WHYXjLmuGa1PBMR3mC6xtfoTUciNHbYu9JaGOXaXwyXzupQSTks9C2cCLFYyintoU1icSAk9HTEnP0TtrbBev9KrtCEvwPAiNxGeJ+MYMEqH+7E/zFvqmdPsXUu94NYOpVikxt5+M+WSgdiF9XfNaRtPgSwqHkz7D9l3RW3qrd6Nt9M1etntoxSCxc+XxJy9VQvt7eaZ4bRzzn/Kie7rukD1KqbX8S3tV+Zf5/aPIfcjaOpJKUVm0803vuy5DILvD9hZ3ZyvbGOWpTR+zkEDbkl7uuiqfcPcn+kvUS4dEJZB2hswZnr0VixLaUMb2dOBkLb3AeHNIag8hYIRwVOZJwZ0+QuJLjcnUldtUbQvXFdOhNNGXuACteGYVoTw4IXAMPDWhztSrPQNRVHiCYwiogvGW9FjOIxmGc2yLXfQrbZZABdYvtPiLJ6xzYhpkSOYV7B5lKzNXwCt7WFjuYCOkvZULZ7EnQxiO6uOEYhv6oi8iDbgxTjNQwA71lmW0FeSSG5Dota2o2fbOwlh3X/I9Cs5xPYyoY0vO663AHP6JLUVsW64jumdB2ZRJ23QroLpzJD0sV0ykugh8R0jMEwUGJ4cFpGHTl7QUhwHCAe8Va6SMNFrLK19yuceZwG0YE9Eo4qGokHBGRwNJzX1Rhm+O6s0EZl1dQeZT8eqDa6z6umLnErXp8Dc5paeXJUDFdlJASWZkat4+S2vT76hwTKasl02r4lUewFctACLqKCRh7zHDxBQnYkmwButsMCO5kbTGOFxl8jQOa1nA4iGjoqps1gXZBrne+4XPQcleMPY4cF571PUB+F8TV09ZSvJ8xrC7LJMoJbIKnYm2EsF89Vm6JGsuCg4zBXMAJLDM7g3JM2SmykbGF1uBeuo0z1duTM9nB8T8nYNs3W1R/wAmKRw++Rus/wCR/RXjCPZK7I1dQG/gizPgXFafJIRloBwGQ9Err8Xii/iPa3xOfomeBIyT1IMK2Soqa25CHOHxyd4/NPO3sLNs0cgLKiV/tCgbkzvdSbBI6v2hb3x26Rtz9SqGxR1CrQ7d/rNLqaoAXJt4lVzEcVabht3n8IJ+io823TQO7Bvu+9M+48mi6W1u3VY8brXMjbyjYB8zdVLZlxQRH2I7SMjduuaQeq4g2kid0Wfz1DpHbz3Fx4km5TPEY6VjIzTTSveR/mskZuhp/A4DMKm2X4+E0GCpa8XaQUfg1L2kgv7ozKouykUr3t3GuIcbdCVpWISNoqY3IEj8vVQo+Mq/HAgWLbQ/5u7EcmZW4GyuOy2OMnba9njUf0WKSzAuJF78+abYNUyB28LttoRxUIxU5kugK4mybQ1AZC4k2yWUU8DWklozJuTxRWIYrLOR2jiQNBw8bc1DGERnyYJUwIXBJZNaHEnNIsUoYFJT3LrDUmwXK5zOKiWLEto3MYXE6adSqO/a2d0ly82v7vC3gn22+CyxMY612Wzt8J6qibuauzGVRRiPsTiDnb4GThfzQfZWViwak7SBvTJQ1mFELNtGGMfrfiBYZiTou6RcJ+2t0uC0ngQR9VLsth7I39pIASPdB4dVejDFUNs9oP6eCqfTBau/ODBvqwrYxKHI12t02wytDW2cUfiOzDxnGQRyOo80vGzsxaTdotzJWY2gvzt2wvv1uvJntZjsTNTml01TEWF9glVFQOdK4SD3Tbp5J3LhwcN3RLWIlbbT35hRsHUpbcUY95Y7QnijJ9mQ4B8duaaf+jWE3OqdRUXYxWJNrZE/1TD6kDmrPzl2dM8RbhFBlcnROIyRwS3Dgb9E3iZc2CQtJZp1rYPMIjemeGZuQbacjUIqjNnBG0qNXcpYHuJWEEHEsLV0uI9F2vbCZ5mF+0LbGVsr4achjGOLS63ecRkfBZfWVUjzd7y49Stp9rmxDnb1ZTi4teeMDMW/nNHEfeHnzWKzxEFKHcGw00k2FAU/vBrr0PXxapKalfI4Mja57jo1jS5x8GjNX4nTgOXtlaKXYeYDeqnxUjf9515SOkLbu9bI6JmHU/uskq3j4pu5DfpE3Mj8xUYlS4lWwzB5ql27BE+Q/gaSB4u0HmVbaPYFkferqlkX+1ERJJ4E6NX1ZtXUPbuNcIo+EcTQxoHg1Jpari53mSozKEk/KXil2gpqRnZ0cZA/1JDvOPPwVG2t2jkqJQLk7vAcT0CeYFsjV1o3mN7KI/zpQQCPwN1f9Oqt1LsXTULbtvLLxlktcfkbo1EAOMmAYjPEpmCYW8sD5xu30adfE8k33bI2o1UG6gmFzOGhERBcNjRETLKMzsT55sE32Opu0qATo3vf0SSZykrcSfSUYkjO7JJKGg/haLlSh5kMOI09o+27oHmnYxrgR3ieF+Sy6lxEueARYE68rqXEcQNQ8ulF3HVyOwmhjdaxF1Z7McmSlfgTXdmcIbHA2x3ri9/FDbQuZCM7XOgRGE1zKWjDnnQd0cSeACpFfWunkL3HXhyHILsKwEpyCYdBWm6dUuMFmhVYiyU28ie5jqU9vMtj9qnkWule1W0b44Ghps6TjyHFI99A7XPJlY37sY+f/hSHJE7YAY7wXEAWguPeIzU1bim4b72ij2VwftYQ7qnNdsm17bceaxrfT99heOLcq4BiybahhZl7yvWzVQJ4G7wBuM1nNTshJH3tQFcdnans4wOSc0GlFRbjuA1LqQNssbsBhOYbbwNvkhKuKKDPj43QFfjxAyKqGJ4o551TR01Ctu2DP0i4d24zNGoqtkrbhEtiCoWxOJWe6MnXMK9xyIvBkciFNXV1ECvbq8iZ5sF7TYp4gypduyNFt86O/NbQ9dCq5trs9hz5O0gqoomuuXx7heAecQboD905craLHopXMN2mx/eqIOLO+IeYKCwJGO4et9hyDiW5zcMg0jmqnf7ruyivz3I+8fNyjn2xm3SyAR00f3Kdgjv4uGZ8yqi/EL8CoTO86ZLgpktZnvmNpqsk3e4k8yUM/EWjTPwXeB7OVFbJuQMdIRbeOjGA8XvOTR8zwBWv7Key6mprPqbVMoz3SLQMPRh/iHq7LoFIQShsMzrZrZeur7OiYIoT/PluGW/Bxefyi3ULVdmfZ9SUlnvBqZhn2kwG60/7cWjfE3PVW39+HRcvcALnIdUQKBBliZ9NKq1j1S0N7xA8UPj+2MUd2xd93P4R4fe8lnGLYpLO4lzj++Q4Jey9RwOY1VpHbk8COKzGGA5XKCGOD7qrr7jmvBKUtuJjgpUS30+NMOoITWKdrhdpuqCydMcKrbPAvqbeqgMZDVLjIlllKD9oU3ZspYuURkcOshy+QKsGB4OZjvOyjabucdLDVZztvtMJq6ZzLGJpETPyxjdv63TKKcZiTMM4gDRne6b4PTve6wyaMy7l08UNs9R/ayQ0FrW+8+2Q6dXdFcGwNjaGMFmj1PU9VDfCXU+RPpZCQBc2bkLleNC8su2hVzidiSxqa2SjiCkeqkycSIaoPFnNfiXZSEtZuxjeHVqMac1BtQ5jaxpdlvRRO8rW/RWDYBkbckTV8IwxkUTWx+6Bl16o4RqsYDtVT9m1peAQAM06hx6BxsJG+qYVlIi7KwMj2ikDIHc3d0eJVUjqN0WRm1WJiSUNabtYPVx1SGaZWBlSJ1W1d0uJXkr18Ahu3MIq8TqhqjFKx/Ii/hxWrUb94Bw4i6yKVi0PYav7SHcPvMNvLgpQ+JDjzLSwru65aF3ZGgp+QH099FGaTonMcKKio0p7uI77GYgZSLStjfZW6UNlrN6NhzbC02keOG+74AeQz/Kq/BTAG9swb88x81ruyG3sUjWw1No5AAA8+4/xPAq1doY4MpbUyDIjqhw6OCMRwxtjY3RrBYePU9TmV882T50LXC40OhGYWbbfYq9j3QRZWA33cSSAd0chYi543RbbFrXcYGmprX2iHYttXBBcF284fCzPPkToPqqDju1stT3R3GfdHH8x4/Tok0sdzmo3C2iz7NQz8eJu0enpXyeTOXczmVE4r1y8AQo0VnJYo3U6LZGj8NwmSd4ZCwvceA0A5uOjR1KndzxBtWAMmITCQrjs3ssI2iqrndhCM2MOUsvLdbq1vU/3RpNLhuu5VVY4awQO/wCzhzPoEjxCpnq3GSV5cTpfQdAOATIG3lvtM2x95wnXx/1CNrtt3Ss7Gnb2UIFmsGp6uKrWxGw8uJTbouyFhBmmt7oPwNvq88uGp6tMC2LnrKgRtNm3vJJwjZxNufADielyt8wvC4qOBsEDd1jR5uJ1e48XHiU1X+LmIWgLxKdiGBRUsTYYGBjGCwA1J4uceLjxKrM0ea0TF494FZ/ik7WuIGZ6IV2F5MvQC3Agu6umhAvqSvG1Tkqbljo0rxvG1fSBBwYhzCLEgcLhcHDdQbVMnYkKX+0GK5pZR8UBb5xvI/7JkWoH2gy9nQU0lvdqJI/J7N76tRq+TiBfjBlSbUOHFPtmQ+R9yTus7x68gqazF2E5iy1nAsJMVOy4s54D3eeg8grlTI3jE9Ls1DM5EzMsgplYnAgwMyEnNTNCiYM0S0IRMKBInNTPZnEOwnB+F3dd56FAuYuCFwbBzOK54mnTYyGmx1/Rff463p6qj4jvT0vaN/iwZOtq6Pn5foVU/t7/ALx9UQ2kSi0giLhQt4fP+67FM5umf79Uze3oR8wvA3l+/JJZM0OIAx19cvFeyMNsxcc/7ot7L6j9/VDvs3opAzOLRvs9thUUdgHGSLjG/h+U8FemYlQYswNcezmtYEkB4PIO0cOhWO1eJBnAHqP1CrlRjUm/vMO7blxTaBmXDcj5xGwqrbl4Pymr7SbF1FPd2720f+pGMwPxs1HjmOqqToeSZbIe16WGzKjvs073DwdqPNX17sKxMb4cIZT8QIYSevwv+qA+k/4H+x/3H6PUyOLBn5j/ANEywwnkumw9FeKjYrcdnV04j++Sd635P7pdW7S0dBlSN7ecfz5B3WHmxug+vVCWiwnB4jT+oUqMryZHRbNCNnbVz/s0OoB/jSdGR8PE+iV49twGxmCib9ng4kfxZer36+SqWO7Ry1EhfK90jzzOQ6DklccDnm5N07XSqdTJv1L2nn7eIdHWOecsh8yr3sfTPqJGxNbdx48GtGrncgFUMJw173tYxhc5xDWtGpJX6G2M2bbQw2NnSvAMjuvBjfwj56rinuHA6lfcNa5PZjXCsNjpYwyMdXO4udzP7yXUhUjiqVtbtBrFEctHuHH8I6c+fhqW21aUyf7Reqp7nwILtVj1wWRGzdC4avPEM5N68eCpTiUU4E5lQSBYdl7WNkz0NFC1LgQZzlGXKZzVwY1wMNicwzAOG8LtuLgGxIvmAeBVixWiZA6KSB5fBOzfYXe80g2ex1uLTZIOxVopcKc6ghv7zqp5jHKLcDZT4b7B+yiJznEXvwMEnjqeYfRGVwa1JfbdMyKGlom5uDjO/oN0sbfxu70WkUTIqKnfUS5NjbvHmTwA5kmwHisEx/EXVlRJPJ70jr2+63RrR0AsFpoNgye5it+M8dRbshhfb11NEdHzxg/lBu75Ar9QYxhotkNAsI9mdIP8UpDykcfSJ6/R9Wy6Op3CBsBUzNMQpiDayVywW1V02kotxwto5t/Piq5/h7nuDW6lZWp1BDlBHKEUruMS3A4KWOUclesP2GhsDM5zncmndaPTP5rqu2EhIJhc9juAcd5p8b5j1VhRfjdLe9RnEpW6DpmuNxEVOHSQuLZGObbjY2PUHQrkDihJdztaXasYysM2fm7OZvFru64c2nVJNodjqllRI2CMui3rsN/hcA63le3kn+Gxd4FaNRVAMbb62WjSoYYMTscqciYxNT293+yClIHD9+KKfcHO4+iEqSfFJiPcyCSo/f8AdLa2qyXtXMB0SWplJ0KMqwbNAqyS56IF7ExLeahfTphWxFmTMWujUtLWSRHuOI6cPRSPiK4EaJ3BYIhz8fe4WdfyKEkle/oFLDTJhBR8rKhKrCBWaAU8FuCa0lOD4/NExUnNvorBscyJlXE6Ud1rr5jjwJHigtZuOIdatozNK9nOyX2aMTTC8rxkD/LaeH5jx9FcHlExFrmgtIIIyIzBSvaOd0UJc33iQwHkXG100dtSE+BEiWsf6xDtbjfZgxMPePvEcB90HmePTxVDILinFRh7ibnMlCvg3eC81fqzc+Zv6atKkwO4DJkhJEZM1DujVVMbEG3VI2JSsiRDWWCsXnEyXCMKM8rYhlfNzuDGDN7j4D5kLQqWASFu4LRMaGRN5Rj4j1da/hbjdKtnsL3I90jvzAOl/BDqyLxfqfw5ckbtZjbaOHdaQJpRZv4W/E88unXwWppKtqbm/ny/nn6TF1dpsfYv8+f88fWVX2hYt2zhTx/w4j3uT5Br5N08bqmf4Qx2rbdf/CcRm+eR6/3TGhpWu6fvmoawscwiqqLiQbB4B2VfTvBNg53zjeNfNbW8LP8AAIQyeLUd8ZW6FaHZO6Ukqc/GIao5YY+EqeLPL3m5vbIdAloux283Ijimta3vO/MfqUDIxedtc+4T840n5cRjh+NnSTXn/VPoZg4KlliPw2tLCAfdTmm9QZSFfqBsoB5WWogFKsdwmOSNx3AHNBcHAWOWZBtqEzicCLjMFdSs3mkcwR6hbToLEPniKqxUzOaJllYKeezQEtZDYoluiV07ZUGHsHMpErzo4XQcsDTpl9EBQ7SNfk75ppHOx2hS2CO48PlEWJYfvA2+Sq9VTOYcwVoT4OSBqqUH3giLZiQyAyhiRSNzT6rwQHNqWuw5zeCLvBg/bYQdtPddij6IuGAoyNhVC+IRagYuiokbDT2RbYweilEJ8UMuTCisCeRC39CpjY+8PNcD93XapLmGYfj9TTfwZTb7pNx6FWeh9qmW7VwBwORLePkbhUWWO/7sltbP2YJJTNbN1ErUTvE2ODGcOqv4c/YuPwv9310+a9qtnprb0e5M3nG4fQ/pdfnSrxBxddvd8Edhe2FVTm7JHj8riEOz06l+cYPy4/TqDTUsnR+/8zNdrKMsNpGOYfxAj6ob7JfQpDhXtmqGjdnDJW8RIwfUKy0PtAw2f+NTmIn4ojl6C36pN/TXX8jff+GOJrviPt++JwyiKIw+iL5Wta0Osb2Pu5cXdProm9JNhsucdZuj7r7A+pATZmM4fSMO7Mw8SQd5zvRUp0Fpf+oQB9ROs1o2/hBJ+kLq6mOhp3zTuyaC5zj7z3n9SbADgLclidbjr6uZ80nxHLWzWj3Wg8AB+qJ272wNfKGtu2Bh7o+8fvOSagpBfeadfMfoQtawjG0dRSlSDuPceUzuIJH09RmntBPl3gD1/u3MeiQxwkDLXwNv/j+qOpJ7HP5apbEaMumCz/5sWZt2jeRHqNPNaIslwOqH2iIZZyN+q1pO6X8pmdqRhhKzXN77vzH6oR7UyxCPvu8f7oRzF5nUDFrD5mMoeBAi1eWRD41z2SBmEzC8NrXMNtW8v6KyRPBAI0Kq8QTCmrDGebTrzHULT0Gu9o7HP4f8ftFrq93I7gmLU27IeR7w89fmhA1PcYaHMa8Z52v0d+wlQjWpWu1mUddj6GDzkAz8xNkIR1Nij2aFLyF5dHKgywYiW2g2mtk9PabFo3jULNg5SxzEaFBageIdbj5mmbrXaIeaivoqdR449mpuntFtE12uSA1bCMLYphjqGy8+yJhT1zXcQUTuNKCcwuYjfTuHVctTz7P5r6SjY7oVIkFopB5r0sHDJEzURbpmgp3WRAJQmD1j90XVSxGYvOab4jUE5JU4A6piviL2cxY+JQOjTZ0HJQPh6I4cRY1mLHRrkXGmSYOhUfYK26U2me0dVIDk71TVszne8haaCya00B4ITsIetDPIYTwTWjhPT9V5TwDiC08wmcNITpZ3yKVZ42qYhVE9w5/vpomj3NI7wsedkvghtzCnleeapLETmOtEUrHj4Xtd42Oa23Dq9k0bXxuDgQNOHivzli02qVQ7RzwH/Lke38riPomqGKxTUIGxP03W0zi4kC9/rogXwu4tPoV+f2+02tZ/Pl/5X+qnj9rlaP5z/NrD+iBdoUsYtyM/SCViBjIm5uj6H0Ue4FjMXtjqxrKT4xx//VGxe2qo4lh8Yh+iXPpf/Y/b95b3Pp9/2muMaEUIwQsji9tUnHsvOJ39U7wf2mVNSbQxwyHkGOH/AGVf/mqv5m/T95O5j1/maB2TjZg93eDj5fv5ov7F0VTh2kxI6Usf0/7KX/G8U/8AbRev/wCk/p1rqGMkwTq5n5+qqF7dQgnNWnVuHtKreIYSzNGDiWKHxKmvkXVUoboUIr9yuZ7detcuV4uxJzDIK1zdCU7odpHN97NVgLoFCasGEW1hNHosfY/U2TiKoY7iFkbZSEwpMUkYcigNR8IcXA9zSpob6JJiMZQuGY292o+aavk3xmEHlYYcyn1dOboF0JVvqKNpS2WmCKtko1cr+6vk2kpwhZKUIgcGDKEQQMB4IiGhvou42I2naLqGbEsqA9zmGi5hHwYeBoSPopYckypYw7K1vBLs5jAQCDQR2NiA7wTGnpmnTI9cl0cNDSCD8k1powQA7Proh5zOYwdsLmjmOuaGrALaWKcPi3Rkk+IO1yVhBg5lRxYG5sVW6kK0YnGkFQ3NN1mBtWJpo0OY00kjCiLEyGihWL+zX3Zo/swvuzCndI2wNkV1ddgpOzlGoFxyI9Dl81WY4wrFs+8scCD5EIVzZXELSv4pvtBIS0G+o52+v6JiB4+ir+ylV2kQNt3TQ5HyRFTXODiBp5cvBLqwC5M5kO7E/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lt-LT"/>
          </a:p>
        </p:txBody>
      </p:sp>
      <p:sp>
        <p:nvSpPr>
          <p:cNvPr id="150534" name="AutoShape 6" descr="data:image/jpeg;base64,/9j/4AAQSkZJRgABAQAAAQABAAD/2wCEAAkGBxQSEhUUEhQUFRUVFBUUFhQUFBUXFRQUFRQWFhQUFBQYHCggGBolHBQUITEhJSkrLy4uFx8zODMsNygtLiwBCgoKDg0OGxAQGywkICQsLCwsLCwsLCwsLCwsLCwsLCwsLCwsLCwsLCwsLCwsLCwsLCwsLCwsLCwsLCwsLCw0LP/AABEIAL0BCwMBIgACEQEDEQH/xAAcAAACAwEBAQEAAAAAAAAAAAAEBQMGBwIBAAj/xABBEAABAwIDBQUFBgQGAQUAAAABAAIDBBEFITEGEkFRYRMicYGRBzJCobEUUmJywfAzQ9HhFSNTY5LC8RZUotLi/8QAGgEAAgMBAQAAAAAAAAAAAAAAAwQBAgUABv/EADARAAICAQQBAgQFBAMBAAAAAAECAAMRBBIhMUEFE1FhcZEiMqHh8COBsdFSYsEV/9oADAMBAAIRAxEAPwDXZq8cM0I+YnUqERdV9vAcVnlrX7EZAUSUOUrXBCfa2DUhRuxGMcVda3kEiMLL7dSiXHGNCR4jtQ/MMFupVypEgcy2VVWyMXcQPFVTFNqb3EX/AC/oq1VVj5Dd7ifp6L2lgLvBdt+Mt1JzK+Q3c4lOsKO77rS49P6ofDqLtHhrdOJV0hgZCy1hkpD/AAnMPjBKfHOzIEjC0c9QrLHM2Rl2m4IVcbH2x0yU+HAwv3M905joiqxPcEyjxGQapAvHL0K+JE7C6C4BXt10id3XhchaiTkgxVE5LP1XqCUHaRCrWWjJ1SAllbPvGwUMxQc0tl5/W+pveprxgRmukA5hZjQzo7FRPrxZAyYjdZCq5jS1sY5DxZfNkulAnNkVTS3VGrPmcUxDC/NTRlL5XZruKosq7fIkFeIx7WykMt0A+ZcfaAEQWuBgSmyMvtRGhXIeTmUC2YFEtfkrC+w8MTIKARpBWWFkbFJcJDGVP2xC39H6qyj8fMVekHqO18h6N3dRC9LW+9Q3xipGDiY1VbZM/wBT5oF+2UX3r+axUPN8yVdNl8TpGbvbZgajQqcSxl1btSHZMY5xTSkbVze5CQObslYNl8Yw6Ro7EMaeoAPrxV0he0ju28lO2RumcjZiteMywdP7qj7TT1dE+08Lt3g8ZtPmv0HZDYjFG5hEoa5tsw4Aj5qCgMkORMJwDEBU+6PFWct3bNbqcl1UwU9O53YNDQTw/RNNlsMLz2rxl8P9Uu3HEYX4mOMJpBBHc6nMoCsr992Zs26i2mxTdO4D4quSVRchcmWA8mXZmNxxgAZnojcPr+0cDZZ6x9lYMGxHsxvHyCareAdcTQOzuEOQqviWOVYYZI4mhozzJvbwUGzu2omd2co3H+OR8FfcMygU4lwXEui9DlFU+6bLjyJ0iyQdRkckqdiJicd8HxS+t2gvewy6rznqCqfwheY7UjEx4+oHFKqyoHAqq1+0gbx9EodtUFm16C0ndH0qA7Ms9TOdAoYqV5N7pJgmNCWWyuLX8le1GpO0iHNgUYWTQRkNzXcU9iuRNkoS8JIjPcCOe4xMoKFqKto4pVXV+6qXtBjhFwDmmNNomtOJYoFXc3Uu1VtA1o94IAbQB3xLJqrE3k5kqSjxA8ytpfR0A7iQ1yg/lm1YVigJAurLA+4WHYXjLmuGa1PBMR3mC6xtfoTUciNHbYu9JaGOXaXwyXzupQSTks9C2cCLFYyintoU1icSAk9HTEnP0TtrbBev9KrtCEvwPAiNxGeJ+MYMEqH+7E/zFvqmdPsXUu94NYOpVikxt5+M+WSgdiF9XfNaRtPgSwqHkz7D9l3RW3qrd6Nt9M1etntoxSCxc+XxJy9VQvt7eaZ4bRzzn/Kie7rukD1KqbX8S3tV+Zf5/aPIfcjaOpJKUVm0803vuy5DILvD9hZ3ZyvbGOWpTR+zkEDbkl7uuiqfcPcn+kvUS4dEJZB2hswZnr0VixLaUMb2dOBkLb3AeHNIag8hYIRwVOZJwZ0+QuJLjcnUldtUbQvXFdOhNNGXuACteGYVoTw4IXAMPDWhztSrPQNRVHiCYwiogvGW9FjOIxmGc2yLXfQrbZZABdYvtPiLJ6xzYhpkSOYV7B5lKzNXwCt7WFjuYCOkvZULZ7EnQxiO6uOEYhv6oi8iDbgxTjNQwA71lmW0FeSSG5Dota2o2fbOwlh3X/I9Cs5xPYyoY0vO663AHP6JLUVsW64jumdB2ZRJ23QroLpzJD0sV0ykugh8R0jMEwUGJ4cFpGHTl7QUhwHCAe8Va6SMNFrLK19yuceZwG0YE9Eo4qGokHBGRwNJzX1Rhm+O6s0EZl1dQeZT8eqDa6z6umLnErXp8Dc5paeXJUDFdlJASWZkat4+S2vT76hwTKasl02r4lUewFctACLqKCRh7zHDxBQnYkmwButsMCO5kbTGOFxl8jQOa1nA4iGjoqps1gXZBrne+4XPQcleMPY4cF571PUB+F8TV09ZSvJ8xrC7LJMoJbIKnYm2EsF89Vm6JGsuCg4zBXMAJLDM7g3JM2SmykbGF1uBeuo0z1duTM9nB8T8nYNs3W1R/wAmKRw++Rus/wCR/RXjCPZK7I1dQG/gizPgXFafJIRloBwGQ9Err8Xii/iPa3xOfomeBIyT1IMK2Soqa25CHOHxyd4/NPO3sLNs0cgLKiV/tCgbkzvdSbBI6v2hb3x26Rtz9SqGxR1CrQ7d/rNLqaoAXJt4lVzEcVabht3n8IJ+io823TQO7Bvu+9M+48mi6W1u3VY8brXMjbyjYB8zdVLZlxQRH2I7SMjduuaQeq4g2kid0Wfz1DpHbz3Fx4km5TPEY6VjIzTTSveR/mskZuhp/A4DMKm2X4+E0GCpa8XaQUfg1L2kgv7ozKouykUr3t3GuIcbdCVpWISNoqY3IEj8vVQo+Mq/HAgWLbQ/5u7EcmZW4GyuOy2OMnba9njUf0WKSzAuJF78+abYNUyB28LttoRxUIxU5kugK4mybQ1AZC4k2yWUU8DWklozJuTxRWIYrLOR2jiQNBw8bc1DGERnyYJUwIXBJZNaHEnNIsUoYFJT3LrDUmwXK5zOKiWLEto3MYXE6adSqO/a2d0ly82v7vC3gn22+CyxMY612Wzt8J6qibuauzGVRRiPsTiDnb4GThfzQfZWViwak7SBvTJQ1mFELNtGGMfrfiBYZiTou6RcJ+2t0uC0ngQR9VLsth7I39pIASPdB4dVejDFUNs9oP6eCqfTBau/ODBvqwrYxKHI12t02wytDW2cUfiOzDxnGQRyOo80vGzsxaTdotzJWY2gvzt2wvv1uvJntZjsTNTml01TEWF9glVFQOdK4SD3Tbp5J3LhwcN3RLWIlbbT35hRsHUpbcUY95Y7QnijJ9mQ4B8duaaf+jWE3OqdRUXYxWJNrZE/1TD6kDmrPzl2dM8RbhFBlcnROIyRwS3Dgb9E3iZc2CQtJZp1rYPMIjemeGZuQbacjUIqjNnBG0qNXcpYHuJWEEHEsLV0uI9F2vbCZ5mF+0LbGVsr4achjGOLS63ecRkfBZfWVUjzd7y49Stp9rmxDnb1ZTi4teeMDMW/nNHEfeHnzWKzxEFKHcGw00k2FAU/vBrr0PXxapKalfI4Mja57jo1jS5x8GjNX4nTgOXtlaKXYeYDeqnxUjf9515SOkLbu9bI6JmHU/uskq3j4pu5DfpE3Mj8xUYlS4lWwzB5ql27BE+Q/gaSB4u0HmVbaPYFkferqlkX+1ERJJ4E6NX1ZtXUPbuNcIo+EcTQxoHg1Jpari53mSozKEk/KXil2gpqRnZ0cZA/1JDvOPPwVG2t2jkqJQLk7vAcT0CeYFsjV1o3mN7KI/zpQQCPwN1f9Oqt1LsXTULbtvLLxlktcfkbo1EAOMmAYjPEpmCYW8sD5xu30adfE8k33bI2o1UG6gmFzOGhERBcNjRETLKMzsT55sE32Opu0qATo3vf0SSZykrcSfSUYkjO7JJKGg/haLlSh5kMOI09o+27oHmnYxrgR3ieF+Sy6lxEueARYE68rqXEcQNQ8ulF3HVyOwmhjdaxF1Z7McmSlfgTXdmcIbHA2x3ri9/FDbQuZCM7XOgRGE1zKWjDnnQd0cSeACpFfWunkL3HXhyHILsKwEpyCYdBWm6dUuMFmhVYiyU28ie5jqU9vMtj9qnkWule1W0b44Ghps6TjyHFI99A7XPJlY37sY+f/hSHJE7YAY7wXEAWguPeIzU1bim4b72ij2VwftYQ7qnNdsm17bceaxrfT99heOLcq4BiybahhZl7yvWzVQJ4G7wBuM1nNTshJH3tQFcdnans4wOSc0GlFRbjuA1LqQNssbsBhOYbbwNvkhKuKKDPj43QFfjxAyKqGJ4o551TR01Ctu2DP0i4d24zNGoqtkrbhEtiCoWxOJWe6MnXMK9xyIvBkciFNXV1ECvbq8iZ5sF7TYp4gypduyNFt86O/NbQ9dCq5trs9hz5O0gqoomuuXx7heAecQboD905craLHopXMN2mx/eqIOLO+IeYKCwJGO4et9hyDiW5zcMg0jmqnf7ruyivz3I+8fNyjn2xm3SyAR00f3Kdgjv4uGZ8yqi/EL8CoTO86ZLgpktZnvmNpqsk3e4k8yUM/EWjTPwXeB7OVFbJuQMdIRbeOjGA8XvOTR8zwBWv7Key6mprPqbVMoz3SLQMPRh/iHq7LoFIQShsMzrZrZeur7OiYIoT/PluGW/Bxefyi3ULVdmfZ9SUlnvBqZhn2kwG60/7cWjfE3PVW39+HRcvcALnIdUQKBBliZ9NKq1j1S0N7xA8UPj+2MUd2xd93P4R4fe8lnGLYpLO4lzj++Q4Jey9RwOY1VpHbk8COKzGGA5XKCGOD7qrr7jmvBKUtuJjgpUS30+NMOoITWKdrhdpuqCydMcKrbPAvqbeqgMZDVLjIlllKD9oU3ZspYuURkcOshy+QKsGB4OZjvOyjabucdLDVZztvtMJq6ZzLGJpETPyxjdv63TKKcZiTMM4gDRne6b4PTve6wyaMy7l08UNs9R/ayQ0FrW+8+2Q6dXdFcGwNjaGMFmj1PU9VDfCXU+RPpZCQBc2bkLleNC8su2hVzidiSxqa2SjiCkeqkycSIaoPFnNfiXZSEtZuxjeHVqMac1BtQ5jaxpdlvRRO8rW/RWDYBkbckTV8IwxkUTWx+6Bl16o4RqsYDtVT9m1peAQAM06hx6BxsJG+qYVlIi7KwMj2ikDIHc3d0eJVUjqN0WRm1WJiSUNabtYPVx1SGaZWBlSJ1W1d0uJXkr18Ahu3MIq8TqhqjFKx/Ii/hxWrUb94Bw4i6yKVi0PYav7SHcPvMNvLgpQ+JDjzLSwru65aF3ZGgp+QH099FGaTonMcKKio0p7uI77GYgZSLStjfZW6UNlrN6NhzbC02keOG+74AeQz/Kq/BTAG9swb88x81ruyG3sUjWw1No5AAA8+4/xPAq1doY4MpbUyDIjqhw6OCMRwxtjY3RrBYePU9TmV882T50LXC40OhGYWbbfYq9j3QRZWA33cSSAd0chYi543RbbFrXcYGmprX2iHYttXBBcF284fCzPPkToPqqDju1stT3R3GfdHH8x4/Tok0sdzmo3C2iz7NQz8eJu0enpXyeTOXczmVE4r1y8AQo0VnJYo3U6LZGj8NwmSd4ZCwvceA0A5uOjR1KndzxBtWAMmITCQrjs3ssI2iqrndhCM2MOUsvLdbq1vU/3RpNLhuu5VVY4awQO/wCzhzPoEjxCpnq3GSV5cTpfQdAOATIG3lvtM2x95wnXx/1CNrtt3Ss7Gnb2UIFmsGp6uKrWxGw8uJTbouyFhBmmt7oPwNvq88uGp6tMC2LnrKgRtNm3vJJwjZxNufADielyt8wvC4qOBsEDd1jR5uJ1e48XHiU1X+LmIWgLxKdiGBRUsTYYGBjGCwA1J4uceLjxKrM0ea0TF494FZ/ik7WuIGZ6IV2F5MvQC3Agu6umhAvqSvG1Tkqbljo0rxvG1fSBBwYhzCLEgcLhcHDdQbVMnYkKX+0GK5pZR8UBb5xvI/7JkWoH2gy9nQU0lvdqJI/J7N76tRq+TiBfjBlSbUOHFPtmQ+R9yTus7x68gqazF2E5iy1nAsJMVOy4s54D3eeg8grlTI3jE9Ls1DM5EzMsgplYnAgwMyEnNTNCiYM0S0IRMKBInNTPZnEOwnB+F3dd56FAuYuCFwbBzOK54mnTYyGmx1/Rff463p6qj4jvT0vaN/iwZOtq6Pn5foVU/t7/ALx9UQ2kSi0giLhQt4fP+67FM5umf79Uze3oR8wvA3l+/JJZM0OIAx19cvFeyMNsxcc/7ot7L6j9/VDvs3opAzOLRvs9thUUdgHGSLjG/h+U8FemYlQYswNcezmtYEkB4PIO0cOhWO1eJBnAHqP1CrlRjUm/vMO7blxTaBmXDcj5xGwqrbl4Pymr7SbF1FPd2720f+pGMwPxs1HjmOqqToeSZbIe16WGzKjvs073DwdqPNX17sKxMb4cIZT8QIYSevwv+qA+k/4H+x/3H6PUyOLBn5j/ANEywwnkumw9FeKjYrcdnV04j++Sd635P7pdW7S0dBlSN7ecfz5B3WHmxug+vVCWiwnB4jT+oUqMryZHRbNCNnbVz/s0OoB/jSdGR8PE+iV49twGxmCib9ng4kfxZer36+SqWO7Ry1EhfK90jzzOQ6DklccDnm5N07XSqdTJv1L2nn7eIdHWOecsh8yr3sfTPqJGxNbdx48GtGrncgFUMJw173tYxhc5xDWtGpJX6G2M2bbQw2NnSvAMjuvBjfwj56rinuHA6lfcNa5PZjXCsNjpYwyMdXO4udzP7yXUhUjiqVtbtBrFEctHuHH8I6c+fhqW21aUyf7Reqp7nwILtVj1wWRGzdC4avPEM5N68eCpTiUU4E5lQSBYdl7WNkz0NFC1LgQZzlGXKZzVwY1wMNicwzAOG8LtuLgGxIvmAeBVixWiZA6KSB5fBOzfYXe80g2ex1uLTZIOxVopcKc6ghv7zqp5jHKLcDZT4b7B+yiJznEXvwMEnjqeYfRGVwa1JfbdMyKGlom5uDjO/oN0sbfxu70WkUTIqKnfUS5NjbvHmTwA5kmwHisEx/EXVlRJPJ70jr2+63RrR0AsFpoNgye5it+M8dRbshhfb11NEdHzxg/lBu75Ar9QYxhotkNAsI9mdIP8UpDykcfSJ6/R9Wy6Op3CBsBUzNMQpiDayVywW1V02kotxwto5t/Piq5/h7nuDW6lZWp1BDlBHKEUruMS3A4KWOUclesP2GhsDM5zncmndaPTP5rqu2EhIJhc9juAcd5p8b5j1VhRfjdLe9RnEpW6DpmuNxEVOHSQuLZGObbjY2PUHQrkDihJdztaXasYysM2fm7OZvFru64c2nVJNodjqllRI2CMui3rsN/hcA63le3kn+Gxd4FaNRVAMbb62WjSoYYMTscqciYxNT293+yClIHD9+KKfcHO4+iEqSfFJiPcyCSo/f8AdLa2qyXtXMB0SWplJ0KMqwbNAqyS56IF7ExLeahfTphWxFmTMWujUtLWSRHuOI6cPRSPiK4EaJ3BYIhz8fe4WdfyKEkle/oFLDTJhBR8rKhKrCBWaAU8FuCa0lOD4/NExUnNvorBscyJlXE6Ud1rr5jjwJHigtZuOIdatozNK9nOyX2aMTTC8rxkD/LaeH5jx9FcHlExFrmgtIIIyIzBSvaOd0UJc33iQwHkXG100dtSE+BEiWsf6xDtbjfZgxMPePvEcB90HmePTxVDILinFRh7ibnMlCvg3eC81fqzc+Zv6atKkwO4DJkhJEZM1DujVVMbEG3VI2JSsiRDWWCsXnEyXCMKM8rYhlfNzuDGDN7j4D5kLQqWASFu4LRMaGRN5Rj4j1da/hbjdKtnsL3I90jvzAOl/BDqyLxfqfw5ckbtZjbaOHdaQJpRZv4W/E88unXwWppKtqbm/ny/nn6TF1dpsfYv8+f88fWVX2hYt2zhTx/w4j3uT5Br5N08bqmf4Qx2rbdf/CcRm+eR6/3TGhpWu6fvmoawscwiqqLiQbB4B2VfTvBNg53zjeNfNbW8LP8AAIQyeLUd8ZW6FaHZO6Ukqc/GIao5YY+EqeLPL3m5vbIdAloux283Ijimta3vO/MfqUDIxedtc+4T840n5cRjh+NnSTXn/VPoZg4KlliPw2tLCAfdTmm9QZSFfqBsoB5WWogFKsdwmOSNx3AHNBcHAWOWZBtqEzicCLjMFdSs3mkcwR6hbToLEPniKqxUzOaJllYKeezQEtZDYoluiV07ZUGHsHMpErzo4XQcsDTpl9EBQ7SNfk75ppHOx2hS2CO48PlEWJYfvA2+Sq9VTOYcwVoT4OSBqqUH3giLZiQyAyhiRSNzT6rwQHNqWuw5zeCLvBg/bYQdtPddij6IuGAoyNhVC+IRagYuiokbDT2RbYweilEJ8UMuTCisCeRC39CpjY+8PNcD93XapLmGYfj9TTfwZTb7pNx6FWeh9qmW7VwBwORLePkbhUWWO/7sltbP2YJJTNbN1ErUTvE2ODGcOqv4c/YuPwv9310+a9qtnprb0e5M3nG4fQ/pdfnSrxBxddvd8Edhe2FVTm7JHj8riEOz06l+cYPy4/TqDTUsnR+/8zNdrKMsNpGOYfxAj6ob7JfQpDhXtmqGjdnDJW8RIwfUKy0PtAw2f+NTmIn4ojl6C36pN/TXX8jff+GOJrviPt++JwyiKIw+iL5Wta0Osb2Pu5cXdProm9JNhsucdZuj7r7A+pATZmM4fSMO7Mw8SQd5zvRUp0Fpf+oQB9ROs1o2/hBJ+kLq6mOhp3zTuyaC5zj7z3n9SbADgLclidbjr6uZ80nxHLWzWj3Wg8AB+qJ272wNfKGtu2Bh7o+8fvOSagpBfeadfMfoQtawjG0dRSlSDuPceUzuIJH09RmntBPl3gD1/u3MeiQxwkDLXwNv/j+qOpJ7HP5apbEaMumCz/5sWZt2jeRHqNPNaIslwOqH2iIZZyN+q1pO6X8pmdqRhhKzXN77vzH6oR7UyxCPvu8f7oRzF5nUDFrD5mMoeBAi1eWRD41z2SBmEzC8NrXMNtW8v6KyRPBAI0Kq8QTCmrDGebTrzHULT0Gu9o7HP4f8ftFrq93I7gmLU27IeR7w89fmhA1PcYaHMa8Z52v0d+wlQjWpWu1mUddj6GDzkAz8xNkIR1Nij2aFLyF5dHKgywYiW2g2mtk9PabFo3jULNg5SxzEaFBageIdbj5mmbrXaIeaivoqdR449mpuntFtE12uSA1bCMLYphjqGy8+yJhT1zXcQUTuNKCcwuYjfTuHVctTz7P5r6SjY7oVIkFopB5r0sHDJEzURbpmgp3WRAJQmD1j90XVSxGYvOab4jUE5JU4A6piviL2cxY+JQOjTZ0HJQPh6I4cRY1mLHRrkXGmSYOhUfYK26U2me0dVIDk71TVszne8haaCya00B4ITsIetDPIYTwTWjhPT9V5TwDiC08wmcNITpZ3yKVZ42qYhVE9w5/vpomj3NI7wsedkvghtzCnleeapLETmOtEUrHj4Xtd42Oa23Dq9k0bXxuDgQNOHivzli02qVQ7RzwH/Lke38riPomqGKxTUIGxP03W0zi4kC9/rogXwu4tPoV+f2+02tZ/Pl/5X+qnj9rlaP5z/NrD+iBdoUsYtyM/SCViBjIm5uj6H0Ue4FjMXtjqxrKT4xx//VGxe2qo4lh8Yh+iXPpf/Y/b95b3Pp9/2muMaEUIwQsji9tUnHsvOJ39U7wf2mVNSbQxwyHkGOH/AGVf/mqv5m/T95O5j1/maB2TjZg93eDj5fv5ov7F0VTh2kxI6Usf0/7KX/G8U/8AbRev/wCk/p1rqGMkwTq5n5+qqF7dQgnNWnVuHtKreIYSzNGDiWKHxKmvkXVUoboUIr9yuZ7detcuV4uxJzDIK1zdCU7odpHN97NVgLoFCasGEW1hNHosfY/U2TiKoY7iFkbZSEwpMUkYcigNR8IcXA9zSpob6JJiMZQuGY292o+aavk3xmEHlYYcyn1dOboF0JVvqKNpS2WmCKtko1cr+6vk2kpwhZKUIgcGDKEQQMB4IiGhvou42I2naLqGbEsqA9zmGi5hHwYeBoSPopYckypYw7K1vBLs5jAQCDQR2NiA7wTGnpmnTI9cl0cNDSCD8k1powQA7Proh5zOYwdsLmjmOuaGrALaWKcPi3Rkk+IO1yVhBg5lRxYG5sVW6kK0YnGkFQ3NN1mBtWJpo0OY00kjCiLEyGihWL+zX3Zo/swvuzCndI2wNkV1ddgpOzlGoFxyI9Dl81WY4wrFs+8scCD5EIVzZXELSv4pvtBIS0G+o52+v6JiB4+ir+ylV2kQNt3TQ5HyRFTXODiBp5cvBLqwC5M5kO7E/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lt-LT"/>
          </a:p>
        </p:txBody>
      </p:sp>
      <p:sp>
        <p:nvSpPr>
          <p:cNvPr id="150536" name="AutoShape 8" descr="data:image/jpeg;base64,/9j/4AAQSkZJRgABAQAAAQABAAD/2wCEAAkGBxQSEhUUEhQUFRUVFBUUFhQUFBUXFRQUFRQWFhQUFBQYHCggGBolHBQUITEhJSkrLy4uFx8zODMsNygtLiwBCgoKDg0OGxAQGywkICQsLCwsLCwsLCwsLCwsLCwsLCwsLCwsLCwsLCwsLCwsLCwsLCwsLCwsLCwsLCwsLCw0LP/AABEIAL0BCwMBIgACEQEDEQH/xAAcAAACAwEBAQEAAAAAAAAAAAAEBQMGBwIBAAj/xABBEAABAwIDBQUFBgQGAQUAAAABAAIDBBEFITEGEkFRYRMicYGRBzJCobEUUmJywfAzQ9HhFSNTY5LC8RZUotLi/8QAGgEAAgMBAQAAAAAAAAAAAAAAAwQBAgUABv/EADARAAICAQQBAgQFBAMBAAAAAAECAAMRBBIhMUEFE1FhcZEiMqHh8COBsdFSYsEV/9oADAMBAAIRAxEAPwDXZq8cM0I+YnUqERdV9vAcVnlrX7EZAUSUOUrXBCfa2DUhRuxGMcVda3kEiMLL7dSiXHGNCR4jtQ/MMFupVypEgcy2VVWyMXcQPFVTFNqb3EX/AC/oq1VVj5Dd7ifp6L2lgLvBdt+Mt1JzK+Q3c4lOsKO77rS49P6ofDqLtHhrdOJV0hgZCy1hkpD/AAnMPjBKfHOzIEjC0c9QrLHM2Rl2m4IVcbH2x0yU+HAwv3M905joiqxPcEyjxGQapAvHL0K+JE7C6C4BXt10id3XhchaiTkgxVE5LP1XqCUHaRCrWWjJ1SAllbPvGwUMxQc0tl5/W+pveprxgRmukA5hZjQzo7FRPrxZAyYjdZCq5jS1sY5DxZfNkulAnNkVTS3VGrPmcUxDC/NTRlL5XZruKosq7fIkFeIx7WykMt0A+ZcfaAEQWuBgSmyMvtRGhXIeTmUC2YFEtfkrC+w8MTIKARpBWWFkbFJcJDGVP2xC39H6qyj8fMVekHqO18h6N3dRC9LW+9Q3xipGDiY1VbZM/wBT5oF+2UX3r+axUPN8yVdNl8TpGbvbZgajQqcSxl1btSHZMY5xTSkbVze5CQObslYNl8Yw6Ro7EMaeoAPrxV0he0ju28lO2RumcjZiteMywdP7qj7TT1dE+08Lt3g8ZtPmv0HZDYjFG5hEoa5tsw4Aj5qCgMkORMJwDEBU+6PFWct3bNbqcl1UwU9O53YNDQTw/RNNlsMLz2rxl8P9Uu3HEYX4mOMJpBBHc6nMoCsr992Zs26i2mxTdO4D4quSVRchcmWA8mXZmNxxgAZnojcPr+0cDZZ6x9lYMGxHsxvHyCareAdcTQOzuEOQqviWOVYYZI4mhozzJvbwUGzu2omd2co3H+OR8FfcMygU4lwXEui9DlFU+6bLjyJ0iyQdRkckqdiJicd8HxS+t2gvewy6rznqCqfwheY7UjEx4+oHFKqyoHAqq1+0gbx9EodtUFm16C0ndH0qA7Ms9TOdAoYqV5N7pJgmNCWWyuLX8le1GpO0iHNgUYWTQRkNzXcU9iuRNkoS8JIjPcCOe4xMoKFqKto4pVXV+6qXtBjhFwDmmNNomtOJYoFXc3Uu1VtA1o94IAbQB3xLJqrE3k5kqSjxA8ytpfR0A7iQ1yg/lm1YVigJAurLA+4WHYXjLmuGa1PBMR3mC6xtfoTUciNHbYu9JaGOXaXwyXzupQSTks9C2cCLFYyintoU1icSAk9HTEnP0TtrbBev9KrtCEvwPAiNxGeJ+MYMEqH+7E/zFvqmdPsXUu94NYOpVikxt5+M+WSgdiF9XfNaRtPgSwqHkz7D9l3RW3qrd6Nt9M1etntoxSCxc+XxJy9VQvt7eaZ4bRzzn/Kie7rukD1KqbX8S3tV+Zf5/aPIfcjaOpJKUVm0803vuy5DILvD9hZ3ZyvbGOWpTR+zkEDbkl7uuiqfcPcn+kvUS4dEJZB2hswZnr0VixLaUMb2dOBkLb3AeHNIag8hYIRwVOZJwZ0+QuJLjcnUldtUbQvXFdOhNNGXuACteGYVoTw4IXAMPDWhztSrPQNRVHiCYwiogvGW9FjOIxmGc2yLXfQrbZZABdYvtPiLJ6xzYhpkSOYV7B5lKzNXwCt7WFjuYCOkvZULZ7EnQxiO6uOEYhv6oi8iDbgxTjNQwA71lmW0FeSSG5Dota2o2fbOwlh3X/I9Cs5xPYyoY0vO663AHP6JLUVsW64jumdB2ZRJ23QroLpzJD0sV0ykugh8R0jMEwUGJ4cFpGHTl7QUhwHCAe8Va6SMNFrLK19yuceZwG0YE9Eo4qGokHBGRwNJzX1Rhm+O6s0EZl1dQeZT8eqDa6z6umLnErXp8Dc5paeXJUDFdlJASWZkat4+S2vT76hwTKasl02r4lUewFctACLqKCRh7zHDxBQnYkmwButsMCO5kbTGOFxl8jQOa1nA4iGjoqps1gXZBrne+4XPQcleMPY4cF571PUB+F8TV09ZSvJ8xrC7LJMoJbIKnYm2EsF89Vm6JGsuCg4zBXMAJLDM7g3JM2SmykbGF1uBeuo0z1duTM9nB8T8nYNs3W1R/wAmKRw++Rus/wCR/RXjCPZK7I1dQG/gizPgXFafJIRloBwGQ9Err8Xii/iPa3xOfomeBIyT1IMK2Soqa25CHOHxyd4/NPO3sLNs0cgLKiV/tCgbkzvdSbBI6v2hb3x26Rtz9SqGxR1CrQ7d/rNLqaoAXJt4lVzEcVabht3n8IJ+io823TQO7Bvu+9M+48mi6W1u3VY8brXMjbyjYB8zdVLZlxQRH2I7SMjduuaQeq4g2kid0Wfz1DpHbz3Fx4km5TPEY6VjIzTTSveR/mskZuhp/A4DMKm2X4+E0GCpa8XaQUfg1L2kgv7ozKouykUr3t3GuIcbdCVpWISNoqY3IEj8vVQo+Mq/HAgWLbQ/5u7EcmZW4GyuOy2OMnba9njUf0WKSzAuJF78+abYNUyB28LttoRxUIxU5kugK4mybQ1AZC4k2yWUU8DWklozJuTxRWIYrLOR2jiQNBw8bc1DGERnyYJUwIXBJZNaHEnNIsUoYFJT3LrDUmwXK5zOKiWLEto3MYXE6adSqO/a2d0ly82v7vC3gn22+CyxMY612Wzt8J6qibuauzGVRRiPsTiDnb4GThfzQfZWViwak7SBvTJQ1mFELNtGGMfrfiBYZiTou6RcJ+2t0uC0ngQR9VLsth7I39pIASPdB4dVejDFUNs9oP6eCqfTBau/ODBvqwrYxKHI12t02wytDW2cUfiOzDxnGQRyOo80vGzsxaTdotzJWY2gvzt2wvv1uvJntZjsTNTml01TEWF9glVFQOdK4SD3Tbp5J3LhwcN3RLWIlbbT35hRsHUpbcUY95Y7QnijJ9mQ4B8duaaf+jWE3OqdRUXYxWJNrZE/1TD6kDmrPzl2dM8RbhFBlcnROIyRwS3Dgb9E3iZc2CQtJZp1rYPMIjemeGZuQbacjUIqjNnBG0qNXcpYHuJWEEHEsLV0uI9F2vbCZ5mF+0LbGVsr4achjGOLS63ecRkfBZfWVUjzd7y49Stp9rmxDnb1ZTi4teeMDMW/nNHEfeHnzWKzxEFKHcGw00k2FAU/vBrr0PXxapKalfI4Mja57jo1jS5x8GjNX4nTgOXtlaKXYeYDeqnxUjf9515SOkLbu9bI6JmHU/uskq3j4pu5DfpE3Mj8xUYlS4lWwzB5ql27BE+Q/gaSB4u0HmVbaPYFkferqlkX+1ERJJ4E6NX1ZtXUPbuNcIo+EcTQxoHg1Jpari53mSozKEk/KXil2gpqRnZ0cZA/1JDvOPPwVG2t2jkqJQLk7vAcT0CeYFsjV1o3mN7KI/zpQQCPwN1f9Oqt1LsXTULbtvLLxlktcfkbo1EAOMmAYjPEpmCYW8sD5xu30adfE8k33bI2o1UG6gmFzOGhERBcNjRETLKMzsT55sE32Opu0qATo3vf0SSZykrcSfSUYkjO7JJKGg/haLlSh5kMOI09o+27oHmnYxrgR3ieF+Sy6lxEueARYE68rqXEcQNQ8ulF3HVyOwmhjdaxF1Z7McmSlfgTXdmcIbHA2x3ri9/FDbQuZCM7XOgRGE1zKWjDnnQd0cSeACpFfWunkL3HXhyHILsKwEpyCYdBWm6dUuMFmhVYiyU28ie5jqU9vMtj9qnkWule1W0b44Ghps6TjyHFI99A7XPJlY37sY+f/hSHJE7YAY7wXEAWguPeIzU1bim4b72ij2VwftYQ7qnNdsm17bceaxrfT99heOLcq4BiybahhZl7yvWzVQJ4G7wBuM1nNTshJH3tQFcdnans4wOSc0GlFRbjuA1LqQNssbsBhOYbbwNvkhKuKKDPj43QFfjxAyKqGJ4o551TR01Ctu2DP0i4d24zNGoqtkrbhEtiCoWxOJWe6MnXMK9xyIvBkciFNXV1ECvbq8iZ5sF7TYp4gypduyNFt86O/NbQ9dCq5trs9hz5O0gqoomuuXx7heAecQboD905craLHopXMN2mx/eqIOLO+IeYKCwJGO4et9hyDiW5zcMg0jmqnf7ruyivz3I+8fNyjn2xm3SyAR00f3Kdgjv4uGZ8yqi/EL8CoTO86ZLgpktZnvmNpqsk3e4k8yUM/EWjTPwXeB7OVFbJuQMdIRbeOjGA8XvOTR8zwBWv7Key6mprPqbVMoz3SLQMPRh/iHq7LoFIQShsMzrZrZeur7OiYIoT/PluGW/Bxefyi3ULVdmfZ9SUlnvBqZhn2kwG60/7cWjfE3PVW39+HRcvcALnIdUQKBBliZ9NKq1j1S0N7xA8UPj+2MUd2xd93P4R4fe8lnGLYpLO4lzj++Q4Jey9RwOY1VpHbk8COKzGGA5XKCGOD7qrr7jmvBKUtuJjgpUS30+NMOoITWKdrhdpuqCydMcKrbPAvqbeqgMZDVLjIlllKD9oU3ZspYuURkcOshy+QKsGB4OZjvOyjabucdLDVZztvtMJq6ZzLGJpETPyxjdv63TKKcZiTMM4gDRne6b4PTve6wyaMy7l08UNs9R/ayQ0FrW+8+2Q6dXdFcGwNjaGMFmj1PU9VDfCXU+RPpZCQBc2bkLleNC8su2hVzidiSxqa2SjiCkeqkycSIaoPFnNfiXZSEtZuxjeHVqMac1BtQ5jaxpdlvRRO8rW/RWDYBkbckTV8IwxkUTWx+6Bl16o4RqsYDtVT9m1peAQAM06hx6BxsJG+qYVlIi7KwMj2ikDIHc3d0eJVUjqN0WRm1WJiSUNabtYPVx1SGaZWBlSJ1W1d0uJXkr18Ahu3MIq8TqhqjFKx/Ii/hxWrUb94Bw4i6yKVi0PYav7SHcPvMNvLgpQ+JDjzLSwru65aF3ZGgp+QH099FGaTonMcKKio0p7uI77GYgZSLStjfZW6UNlrN6NhzbC02keOG+74AeQz/Kq/BTAG9swb88x81ruyG3sUjWw1No5AAA8+4/xPAq1doY4MpbUyDIjqhw6OCMRwxtjY3RrBYePU9TmV882T50LXC40OhGYWbbfYq9j3QRZWA33cSSAd0chYi543RbbFrXcYGmprX2iHYttXBBcF284fCzPPkToPqqDju1stT3R3GfdHH8x4/Tok0sdzmo3C2iz7NQz8eJu0enpXyeTOXczmVE4r1y8AQo0VnJYo3U6LZGj8NwmSd4ZCwvceA0A5uOjR1KndzxBtWAMmITCQrjs3ssI2iqrndhCM2MOUsvLdbq1vU/3RpNLhuu5VVY4awQO/wCzhzPoEjxCpnq3GSV5cTpfQdAOATIG3lvtM2x95wnXx/1CNrtt3Ss7Gnb2UIFmsGp6uKrWxGw8uJTbouyFhBmmt7oPwNvq88uGp6tMC2LnrKgRtNm3vJJwjZxNufADielyt8wvC4qOBsEDd1jR5uJ1e48XHiU1X+LmIWgLxKdiGBRUsTYYGBjGCwA1J4uceLjxKrM0ea0TF494FZ/ik7WuIGZ6IV2F5MvQC3Agu6umhAvqSvG1Tkqbljo0rxvG1fSBBwYhzCLEgcLhcHDdQbVMnYkKX+0GK5pZR8UBb5xvI/7JkWoH2gy9nQU0lvdqJI/J7N76tRq+TiBfjBlSbUOHFPtmQ+R9yTus7x68gqazF2E5iy1nAsJMVOy4s54D3eeg8grlTI3jE9Ls1DM5EzMsgplYnAgwMyEnNTNCiYM0S0IRMKBInNTPZnEOwnB+F3dd56FAuYuCFwbBzOK54mnTYyGmx1/Rff463p6qj4jvT0vaN/iwZOtq6Pn5foVU/t7/ALx9UQ2kSi0giLhQt4fP+67FM5umf79Uze3oR8wvA3l+/JJZM0OIAx19cvFeyMNsxcc/7ot7L6j9/VDvs3opAzOLRvs9thUUdgHGSLjG/h+U8FemYlQYswNcezmtYEkB4PIO0cOhWO1eJBnAHqP1CrlRjUm/vMO7blxTaBmXDcj5xGwqrbl4Pymr7SbF1FPd2720f+pGMwPxs1HjmOqqToeSZbIe16WGzKjvs073DwdqPNX17sKxMb4cIZT8QIYSevwv+qA+k/4H+x/3H6PUyOLBn5j/ANEywwnkumw9FeKjYrcdnV04j++Sd635P7pdW7S0dBlSN7ecfz5B3WHmxug+vVCWiwnB4jT+oUqMryZHRbNCNnbVz/s0OoB/jSdGR8PE+iV49twGxmCib9ng4kfxZer36+SqWO7Ry1EhfK90jzzOQ6DklccDnm5N07XSqdTJv1L2nn7eIdHWOecsh8yr3sfTPqJGxNbdx48GtGrncgFUMJw173tYxhc5xDWtGpJX6G2M2bbQw2NnSvAMjuvBjfwj56rinuHA6lfcNa5PZjXCsNjpYwyMdXO4udzP7yXUhUjiqVtbtBrFEctHuHH8I6c+fhqW21aUyf7Reqp7nwILtVj1wWRGzdC4avPEM5N68eCpTiUU4E5lQSBYdl7WNkz0NFC1LgQZzlGXKZzVwY1wMNicwzAOG8LtuLgGxIvmAeBVixWiZA6KSB5fBOzfYXe80g2ex1uLTZIOxVopcKc6ghv7zqp5jHKLcDZT4b7B+yiJznEXvwMEnjqeYfRGVwa1JfbdMyKGlom5uDjO/oN0sbfxu70WkUTIqKnfUS5NjbvHmTwA5kmwHisEx/EXVlRJPJ70jr2+63RrR0AsFpoNgye5it+M8dRbshhfb11NEdHzxg/lBu75Ar9QYxhotkNAsI9mdIP8UpDykcfSJ6/R9Wy6Op3CBsBUzNMQpiDayVywW1V02kotxwto5t/Piq5/h7nuDW6lZWp1BDlBHKEUruMS3A4KWOUclesP2GhsDM5zncmndaPTP5rqu2EhIJhc9juAcd5p8b5j1VhRfjdLe9RnEpW6DpmuNxEVOHSQuLZGObbjY2PUHQrkDihJdztaXasYysM2fm7OZvFru64c2nVJNodjqllRI2CMui3rsN/hcA63le3kn+Gxd4FaNRVAMbb62WjSoYYMTscqciYxNT293+yClIHD9+KKfcHO4+iEqSfFJiPcyCSo/f8AdLa2qyXtXMB0SWplJ0KMqwbNAqyS56IF7ExLeahfTphWxFmTMWujUtLWSRHuOI6cPRSPiK4EaJ3BYIhz8fe4WdfyKEkle/oFLDTJhBR8rKhKrCBWaAU8FuCa0lOD4/NExUnNvorBscyJlXE6Ud1rr5jjwJHigtZuOIdatozNK9nOyX2aMTTC8rxkD/LaeH5jx9FcHlExFrmgtIIIyIzBSvaOd0UJc33iQwHkXG100dtSE+BEiWsf6xDtbjfZgxMPePvEcB90HmePTxVDILinFRh7ibnMlCvg3eC81fqzc+Zv6atKkwO4DJkhJEZM1DujVVMbEG3VI2JSsiRDWWCsXnEyXCMKM8rYhlfNzuDGDN7j4D5kLQqWASFu4LRMaGRN5Rj4j1da/hbjdKtnsL3I90jvzAOl/BDqyLxfqfw5ckbtZjbaOHdaQJpRZv4W/E88unXwWppKtqbm/ny/nn6TF1dpsfYv8+f88fWVX2hYt2zhTx/w4j3uT5Br5N08bqmf4Qx2rbdf/CcRm+eR6/3TGhpWu6fvmoawscwiqqLiQbB4B2VfTvBNg53zjeNfNbW8LP8AAIQyeLUd8ZW6FaHZO6Ukqc/GIao5YY+EqeLPL3m5vbIdAloux283Ijimta3vO/MfqUDIxedtc+4T840n5cRjh+NnSTXn/VPoZg4KlliPw2tLCAfdTmm9QZSFfqBsoB5WWogFKsdwmOSNx3AHNBcHAWOWZBtqEzicCLjMFdSs3mkcwR6hbToLEPniKqxUzOaJllYKeezQEtZDYoluiV07ZUGHsHMpErzo4XQcsDTpl9EBQ7SNfk75ppHOx2hS2CO48PlEWJYfvA2+Sq9VTOYcwVoT4OSBqqUH3giLZiQyAyhiRSNzT6rwQHNqWuw5zeCLvBg/bYQdtPddij6IuGAoyNhVC+IRagYuiokbDT2RbYweilEJ8UMuTCisCeRC39CpjY+8PNcD93XapLmGYfj9TTfwZTb7pNx6FWeh9qmW7VwBwORLePkbhUWWO/7sltbP2YJJTNbN1ErUTvE2ODGcOqv4c/YuPwv9310+a9qtnprb0e5M3nG4fQ/pdfnSrxBxddvd8Edhe2FVTm7JHj8riEOz06l+cYPy4/TqDTUsnR+/8zNdrKMsNpGOYfxAj6ob7JfQpDhXtmqGjdnDJW8RIwfUKy0PtAw2f+NTmIn4ojl6C36pN/TXX8jff+GOJrviPt++JwyiKIw+iL5Wta0Osb2Pu5cXdProm9JNhsucdZuj7r7A+pATZmM4fSMO7Mw8SQd5zvRUp0Fpf+oQB9ROs1o2/hBJ+kLq6mOhp3zTuyaC5zj7z3n9SbADgLclidbjr6uZ80nxHLWzWj3Wg8AB+qJ272wNfKGtu2Bh7o+8fvOSagpBfeadfMfoQtawjG0dRSlSDuPceUzuIJH09RmntBPl3gD1/u3MeiQxwkDLXwNv/j+qOpJ7HP5apbEaMumCz/5sWZt2jeRHqNPNaIslwOqH2iIZZyN+q1pO6X8pmdqRhhKzXN77vzH6oR7UyxCPvu8f7oRzF5nUDFrD5mMoeBAi1eWRD41z2SBmEzC8NrXMNtW8v6KyRPBAI0Kq8QTCmrDGebTrzHULT0Gu9o7HP4f8ftFrq93I7gmLU27IeR7w89fmhA1PcYaHMa8Z52v0d+wlQjWpWu1mUddj6GDzkAz8xNkIR1Nij2aFLyF5dHKgywYiW2g2mtk9PabFo3jULNg5SxzEaFBageIdbj5mmbrXaIeaivoqdR449mpuntFtE12uSA1bCMLYphjqGy8+yJhT1zXcQUTuNKCcwuYjfTuHVctTz7P5r6SjY7oVIkFopB5r0sHDJEzURbpmgp3WRAJQmD1j90XVSxGYvOab4jUE5JU4A6piviL2cxY+JQOjTZ0HJQPh6I4cRY1mLHRrkXGmSYOhUfYK26U2me0dVIDk71TVszne8haaCya00B4ITsIetDPIYTwTWjhPT9V5TwDiC08wmcNITpZ3yKVZ42qYhVE9w5/vpomj3NI7wsedkvghtzCnleeapLETmOtEUrHj4Xtd42Oa23Dq9k0bXxuDgQNOHivzli02qVQ7RzwH/Lke38riPomqGKxTUIGxP03W0zi4kC9/rogXwu4tPoV+f2+02tZ/Pl/5X+qnj9rlaP5z/NrD+iBdoUsYtyM/SCViBjIm5uj6H0Ue4FjMXtjqxrKT4xx//VGxe2qo4lh8Yh+iXPpf/Y/b95b3Pp9/2muMaEUIwQsji9tUnHsvOJ39U7wf2mVNSbQxwyHkGOH/AGVf/mqv5m/T95O5j1/maB2TjZg93eDj5fv5ov7F0VTh2kxI6Usf0/7KX/G8U/8AbRev/wCk/p1rqGMkwTq5n5+qqF7dQgnNWnVuHtKreIYSzNGDiWKHxKmvkXVUoboUIr9yuZ7detcuV4uxJzDIK1zdCU7odpHN97NVgLoFCasGEW1hNHosfY/U2TiKoY7iFkbZSEwpMUkYcigNR8IcXA9zSpob6JJiMZQuGY292o+aavk3xmEHlYYcyn1dOboF0JVvqKNpS2WmCKtko1cr+6vk2kpwhZKUIgcGDKEQQMB4IiGhvou42I2naLqGbEsqA9zmGi5hHwYeBoSPopYckypYw7K1vBLs5jAQCDQR2NiA7wTGnpmnTI9cl0cNDSCD8k1powQA7Proh5zOYwdsLmjmOuaGrALaWKcPi3Rkk+IO1yVhBg5lRxYG5sVW6kK0YnGkFQ3NN1mBtWJpo0OY00kjCiLEyGihWL+zX3Zo/swvuzCndI2wNkV1ddgpOzlGoFxyI9Dl81WY4wrFs+8scCD5EIVzZXELSv4pvtBIS0G+o52+v6JiB4+ir+ylV2kQNt3TQ5HyRFTXODiBp5cvBLqwC5M5kO7E/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lt-LT"/>
          </a:p>
        </p:txBody>
      </p:sp>
      <p:pic>
        <p:nvPicPr>
          <p:cNvPr id="150538" name="Picture 10" descr="http://www.asvyras.lt/turinys/galerija/medus.jpg"/>
          <p:cNvPicPr>
            <a:picLocks noChangeAspect="1" noChangeArrowheads="1"/>
          </p:cNvPicPr>
          <p:nvPr/>
        </p:nvPicPr>
        <p:blipFill>
          <a:blip r:embed="rId2" cstate="print"/>
          <a:srcRect/>
          <a:stretch>
            <a:fillRect/>
          </a:stretch>
        </p:blipFill>
        <p:spPr bwMode="auto">
          <a:xfrm>
            <a:off x="251520" y="3140968"/>
            <a:ext cx="2664296" cy="1891650"/>
          </a:xfrm>
          <a:prstGeom prst="rect">
            <a:avLst/>
          </a:prstGeom>
          <a:noFill/>
        </p:spPr>
      </p:pic>
      <p:pic>
        <p:nvPicPr>
          <p:cNvPr id="150540" name="Picture 12" descr="http://www.biciukorys.lt/gamyba/koriai.gif"/>
          <p:cNvPicPr>
            <a:picLocks noChangeAspect="1" noChangeArrowheads="1"/>
          </p:cNvPicPr>
          <p:nvPr/>
        </p:nvPicPr>
        <p:blipFill>
          <a:blip r:embed="rId3" cstate="print"/>
          <a:srcRect/>
          <a:stretch>
            <a:fillRect/>
          </a:stretch>
        </p:blipFill>
        <p:spPr bwMode="auto">
          <a:xfrm>
            <a:off x="3203848" y="2924944"/>
            <a:ext cx="1872208" cy="1553933"/>
          </a:xfrm>
          <a:prstGeom prst="rect">
            <a:avLst/>
          </a:prstGeom>
          <a:noFill/>
        </p:spPr>
      </p:pic>
      <p:pic>
        <p:nvPicPr>
          <p:cNvPr id="150542" name="Picture 14" descr="http://bitele.lt/wp-content/uploads/2012/11/01_D1-202x147.jpg"/>
          <p:cNvPicPr>
            <a:picLocks noChangeAspect="1" noChangeArrowheads="1"/>
          </p:cNvPicPr>
          <p:nvPr/>
        </p:nvPicPr>
        <p:blipFill>
          <a:blip r:embed="rId4" cstate="print"/>
          <a:srcRect/>
          <a:stretch>
            <a:fillRect/>
          </a:stretch>
        </p:blipFill>
        <p:spPr bwMode="auto">
          <a:xfrm>
            <a:off x="251520" y="5229200"/>
            <a:ext cx="1924050" cy="1400175"/>
          </a:xfrm>
          <a:prstGeom prst="rect">
            <a:avLst/>
          </a:prstGeom>
          <a:noFill/>
        </p:spPr>
      </p:pic>
      <p:pic>
        <p:nvPicPr>
          <p:cNvPr id="150544" name="Picture 16" descr="http://bitele.lt/wp-content/uploads/2012/11/02_ZIED-350x300.jpg"/>
          <p:cNvPicPr>
            <a:picLocks noChangeAspect="1" noChangeArrowheads="1"/>
          </p:cNvPicPr>
          <p:nvPr/>
        </p:nvPicPr>
        <p:blipFill>
          <a:blip r:embed="rId5" cstate="print"/>
          <a:srcRect/>
          <a:stretch>
            <a:fillRect/>
          </a:stretch>
        </p:blipFill>
        <p:spPr bwMode="auto">
          <a:xfrm>
            <a:off x="3059832" y="5013176"/>
            <a:ext cx="1944216" cy="1666470"/>
          </a:xfrm>
          <a:prstGeom prst="rect">
            <a:avLst/>
          </a:prstGeom>
          <a:noFill/>
        </p:spPr>
      </p:pic>
      <p:pic>
        <p:nvPicPr>
          <p:cNvPr id="150546" name="Picture 18" descr="http://bitele.lt/wp-content/uploads/2012/11/02_PIK-350x300.jpg"/>
          <p:cNvPicPr>
            <a:picLocks noChangeAspect="1" noChangeArrowheads="1"/>
          </p:cNvPicPr>
          <p:nvPr/>
        </p:nvPicPr>
        <p:blipFill>
          <a:blip r:embed="rId6" cstate="print"/>
          <a:srcRect/>
          <a:stretch>
            <a:fillRect/>
          </a:stretch>
        </p:blipFill>
        <p:spPr bwMode="auto">
          <a:xfrm>
            <a:off x="5364088" y="2780928"/>
            <a:ext cx="1932215" cy="1656184"/>
          </a:xfrm>
          <a:prstGeom prst="rect">
            <a:avLst/>
          </a:prstGeom>
          <a:noFill/>
        </p:spPr>
      </p:pic>
      <p:pic>
        <p:nvPicPr>
          <p:cNvPr id="150548" name="Picture 20" descr="http://img837.imageshack.us/img837/1706/biciuterapija.jpg"/>
          <p:cNvPicPr>
            <a:picLocks noChangeAspect="1" noChangeArrowheads="1"/>
          </p:cNvPicPr>
          <p:nvPr/>
        </p:nvPicPr>
        <p:blipFill>
          <a:blip r:embed="rId7" cstate="print"/>
          <a:srcRect/>
          <a:stretch>
            <a:fillRect/>
          </a:stretch>
        </p:blipFill>
        <p:spPr bwMode="auto">
          <a:xfrm>
            <a:off x="5364088" y="4797152"/>
            <a:ext cx="1593624" cy="1584176"/>
          </a:xfrm>
          <a:prstGeom prst="rect">
            <a:avLst/>
          </a:prstGeom>
          <a:noFill/>
        </p:spPr>
      </p:pic>
      <p:pic>
        <p:nvPicPr>
          <p:cNvPr id="150550" name="Picture 22" descr="http://www.grozioklubas.lt/Uploads/images/news/biciu-pienelis-92n9r6.jpg"/>
          <p:cNvPicPr>
            <a:picLocks noChangeAspect="1" noChangeArrowheads="1"/>
          </p:cNvPicPr>
          <p:nvPr/>
        </p:nvPicPr>
        <p:blipFill>
          <a:blip r:embed="rId8" cstate="print"/>
          <a:srcRect/>
          <a:stretch>
            <a:fillRect/>
          </a:stretch>
        </p:blipFill>
        <p:spPr bwMode="auto">
          <a:xfrm>
            <a:off x="7236296" y="4797152"/>
            <a:ext cx="1728192" cy="144361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           BIČIŲ PRODUKTŲ NAUDA</a:t>
            </a:r>
            <a:endParaRPr lang="lt-LT" dirty="0"/>
          </a:p>
        </p:txBody>
      </p:sp>
      <p:sp>
        <p:nvSpPr>
          <p:cNvPr id="3" name="Content Placeholder 2"/>
          <p:cNvSpPr>
            <a:spLocks noGrp="1"/>
          </p:cNvSpPr>
          <p:nvPr>
            <p:ph idx="1"/>
          </p:nvPr>
        </p:nvSpPr>
        <p:spPr/>
        <p:txBody>
          <a:bodyPr>
            <a:normAutofit/>
          </a:bodyPr>
          <a:lstStyle/>
          <a:p>
            <a:pPr algn="ctr">
              <a:buNone/>
            </a:pPr>
            <a:r>
              <a:rPr lang="lt-LT" sz="2000" dirty="0" smtClean="0"/>
              <a:t> BITEI MEDUS YRA GYVENIMO ESMĖ,</a:t>
            </a:r>
          </a:p>
          <a:p>
            <a:pPr algn="ctr">
              <a:buNone/>
            </a:pPr>
            <a:r>
              <a:rPr lang="lt-LT" sz="2000" dirty="0" smtClean="0"/>
              <a:t> VAIKUI - MALONUS SMALIŽIAVIMAS,</a:t>
            </a:r>
          </a:p>
          <a:p>
            <a:pPr algn="ctr">
              <a:buNone/>
            </a:pPr>
            <a:r>
              <a:rPr lang="lt-LT" sz="2000" dirty="0" smtClean="0"/>
              <a:t> LOKIUI – MALONUS LAIMIKIS,</a:t>
            </a:r>
          </a:p>
          <a:p>
            <a:pPr algn="ctr">
              <a:buNone/>
            </a:pPr>
            <a:r>
              <a:rPr lang="lt-LT" sz="2000" dirty="0" smtClean="0"/>
              <a:t> CHEMIKUI – UŽTERŠTAS KELIŲ CUKRAUS RŪŠIŲ IR VANDENS MIŠINYS.</a:t>
            </a:r>
          </a:p>
          <a:p>
            <a:pPr algn="ctr">
              <a:buNone/>
            </a:pPr>
            <a:endParaRPr lang="lt-LT" sz="2000" dirty="0" smtClean="0"/>
          </a:p>
          <a:p>
            <a:pPr algn="ctr">
              <a:buNone/>
            </a:pPr>
            <a:r>
              <a:rPr lang="lt-LT" sz="2000" dirty="0" smtClean="0"/>
              <a:t> BITININKAS IŠ MEDAUS UŽSIDIRBA DUONĄ</a:t>
            </a:r>
          </a:p>
          <a:p>
            <a:pPr algn="ctr">
              <a:buNone/>
            </a:pPr>
            <a:endParaRPr lang="lt-LT" sz="2000" dirty="0" smtClean="0"/>
          </a:p>
          <a:p>
            <a:pPr algn="ctr">
              <a:buNone/>
            </a:pPr>
            <a:r>
              <a:rPr lang="lt-LT" sz="2000" dirty="0" smtClean="0"/>
              <a:t>ŽIEDADULKĖS – TAI SAVITAS PASAULIS. 14 000 STAMBIAUSIŲ ŽIEDADULKIŲ TESVERIA VIENĄ GRAMĄ, TAČIAU ESAMA DAUG, DAUG MAŽESNIŲ ŽIEDADULKIŲ, KURIU, PVZ., 300 000 SVERIA TIK VIENĄ GRAMĄ</a:t>
            </a:r>
            <a:endParaRPr lang="lt-LT"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            BIČIŲ PRODUKTŲ NAUDA</a:t>
            </a:r>
            <a:endParaRPr lang="lt-LT" dirty="0"/>
          </a:p>
        </p:txBody>
      </p:sp>
      <p:sp>
        <p:nvSpPr>
          <p:cNvPr id="3" name="Content Placeholder 2"/>
          <p:cNvSpPr>
            <a:spLocks noGrp="1"/>
          </p:cNvSpPr>
          <p:nvPr>
            <p:ph idx="1"/>
          </p:nvPr>
        </p:nvSpPr>
        <p:spPr>
          <a:xfrm>
            <a:off x="304800" y="1554162"/>
            <a:ext cx="8686800" cy="4971182"/>
          </a:xfrm>
        </p:spPr>
        <p:txBody>
          <a:bodyPr>
            <a:normAutofit/>
          </a:bodyPr>
          <a:lstStyle/>
          <a:p>
            <a:pPr algn="ctr">
              <a:buNone/>
            </a:pPr>
            <a:r>
              <a:rPr lang="lt-LT" sz="2800" dirty="0" smtClean="0"/>
              <a:t>Jau žiloje senovėje žmonės žinojo, kad pikis šalina blogą kvapą, mažina ar visai nuslopina skausmą bei tinimą, padeda žaizdoms gyti. </a:t>
            </a:r>
            <a:endParaRPr lang="lt-LT" sz="2800" dirty="0"/>
          </a:p>
        </p:txBody>
      </p:sp>
      <p:pic>
        <p:nvPicPr>
          <p:cNvPr id="148482" name="Picture 2" descr="http://www.bites.lt/userfiles/images/pikis.jpg"/>
          <p:cNvPicPr>
            <a:picLocks noChangeAspect="1" noChangeArrowheads="1"/>
          </p:cNvPicPr>
          <p:nvPr/>
        </p:nvPicPr>
        <p:blipFill>
          <a:blip r:embed="rId2" cstate="print"/>
          <a:srcRect/>
          <a:stretch>
            <a:fillRect/>
          </a:stretch>
        </p:blipFill>
        <p:spPr bwMode="auto">
          <a:xfrm>
            <a:off x="899592" y="3717032"/>
            <a:ext cx="2732924" cy="2725816"/>
          </a:xfrm>
          <a:prstGeom prst="rect">
            <a:avLst/>
          </a:prstGeom>
          <a:noFill/>
        </p:spPr>
      </p:pic>
      <p:pic>
        <p:nvPicPr>
          <p:cNvPr id="148484" name="Picture 4" descr="http://www.valstietis.lt/var/ezwebin_site/storage/images/pradzia/patarimai/bitininkyste/pikis-ne-tik-sveikatai-taisyti/2137766-1-lit-LT/Pikis-ne-tik-sveikatai-taisyti_articlethumb580.jpg"/>
          <p:cNvPicPr>
            <a:picLocks noChangeAspect="1" noChangeArrowheads="1"/>
          </p:cNvPicPr>
          <p:nvPr/>
        </p:nvPicPr>
        <p:blipFill>
          <a:blip r:embed="rId3" cstate="print"/>
          <a:srcRect/>
          <a:stretch>
            <a:fillRect/>
          </a:stretch>
        </p:blipFill>
        <p:spPr bwMode="auto">
          <a:xfrm>
            <a:off x="4716016" y="3645024"/>
            <a:ext cx="3744416" cy="249197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274</TotalTime>
  <Words>177</Words>
  <Application>Microsoft Office PowerPoint</Application>
  <PresentationFormat>Demonstracija ekrane (4:3)</PresentationFormat>
  <Paragraphs>16</Paragraphs>
  <Slides>5</Slides>
  <Notes>0</Notes>
  <HiddenSlides>0</HiddenSlides>
  <MMClips>0</MMClips>
  <ScaleCrop>false</ScaleCrop>
  <HeadingPairs>
    <vt:vector size="4" baseType="variant">
      <vt:variant>
        <vt:lpstr>Tema</vt:lpstr>
      </vt:variant>
      <vt:variant>
        <vt:i4>1</vt:i4>
      </vt:variant>
      <vt:variant>
        <vt:lpstr>Skaidrių pavadinimai</vt:lpstr>
      </vt:variant>
      <vt:variant>
        <vt:i4>5</vt:i4>
      </vt:variant>
    </vt:vector>
  </HeadingPairs>
  <TitlesOfParts>
    <vt:vector size="6" baseType="lpstr">
      <vt:lpstr>Trek</vt:lpstr>
      <vt:lpstr>                   BITININKĖ(-as)</vt:lpstr>
      <vt:lpstr>                  Bitininkų savybės     </vt:lpstr>
      <vt:lpstr>                 BIČIŲ PRODUKTAI</vt:lpstr>
      <vt:lpstr>           BIČIŲ PRODUKTŲ NAUDA</vt:lpstr>
      <vt:lpstr>            BIČIŲ PRODUKTŲ NAUDA</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dc:creator>
  <cp:lastModifiedBy>Sonata</cp:lastModifiedBy>
  <cp:revision>28</cp:revision>
  <dcterms:created xsi:type="dcterms:W3CDTF">2014-01-09T15:34:36Z</dcterms:created>
  <dcterms:modified xsi:type="dcterms:W3CDTF">2014-01-10T05:30:37Z</dcterms:modified>
</cp:coreProperties>
</file>