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1" d="100"/>
          <a:sy n="81" d="100"/>
        </p:scale>
        <p:origin x="-105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7793BC-B61C-4282-8B93-E40430312503}" type="datetimeFigureOut">
              <a:rPr lang="lt-LT" smtClean="0"/>
              <a:pPr/>
              <a:t>2014.01.10</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C24F1-707F-4030-8455-23390F301948}" type="slidenum">
              <a:rPr lang="lt-LT" smtClean="0"/>
              <a:pPr/>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E72E3-01D0-4AA9-8209-B92C17B752E5}" type="datetimeFigureOut">
              <a:rPr lang="lt-LT" smtClean="0"/>
              <a:pPr/>
              <a:t>2014.01.10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018F38F-467F-42F6-9AFD-1EBAF3E2B6BC}"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E72E3-01D0-4AA9-8209-B92C17B752E5}" type="datetimeFigureOut">
              <a:rPr lang="lt-LT" smtClean="0"/>
              <a:pPr/>
              <a:t>2014.01.10</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8F38F-467F-42F6-9AFD-1EBAF3E2B6BC}"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143000"/>
          </a:xfrm>
        </p:spPr>
        <p:txBody>
          <a:bodyPr/>
          <a:lstStyle/>
          <a:p>
            <a:r>
              <a:rPr lang="lt-LT" dirty="0" smtClean="0">
                <a:solidFill>
                  <a:schemeClr val="accent2">
                    <a:lumMod val="75000"/>
                  </a:schemeClr>
                </a:solidFill>
              </a:rPr>
              <a:t>Kirpėja</a:t>
            </a:r>
            <a:endParaRPr lang="lt-LT" dirty="0">
              <a:solidFill>
                <a:schemeClr val="accent2">
                  <a:lumMod val="75000"/>
                </a:schemeClr>
              </a:solidFill>
            </a:endParaRPr>
          </a:p>
        </p:txBody>
      </p:sp>
      <p:pic>
        <p:nvPicPr>
          <p:cNvPr id="4" name="Content Placeholder 3" descr="Untitled.png"/>
          <p:cNvPicPr>
            <a:picLocks noGrp="1" noChangeAspect="1"/>
          </p:cNvPicPr>
          <p:nvPr>
            <p:ph idx="1"/>
          </p:nvPr>
        </p:nvPicPr>
        <p:blipFill>
          <a:blip r:embed="rId2" cstate="print">
            <a:lum contrast="20000"/>
          </a:blip>
          <a:stretch>
            <a:fillRect/>
          </a:stretch>
        </p:blipFill>
        <p:spPr>
          <a:xfrm>
            <a:off x="2428860" y="1571612"/>
            <a:ext cx="4033359" cy="4429156"/>
          </a:xfrm>
          <a:prstGeom prst="ellipse">
            <a:avLst/>
          </a:prstGeom>
          <a:ln w="34925" cap="rnd">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Kirpėja-</a:t>
            </a:r>
            <a:endParaRPr lang="lt-LT" dirty="0"/>
          </a:p>
        </p:txBody>
      </p:sp>
      <p:pic>
        <p:nvPicPr>
          <p:cNvPr id="5" name="Content Placeholder 4" descr="kirpeja.jpg"/>
          <p:cNvPicPr>
            <a:picLocks noGrp="1" noChangeAspect="1"/>
          </p:cNvPicPr>
          <p:nvPr>
            <p:ph idx="1"/>
          </p:nvPr>
        </p:nvPicPr>
        <p:blipFill>
          <a:blip r:embed="rId2" cstate="print"/>
          <a:stretch>
            <a:fillRect/>
          </a:stretch>
        </p:blipFill>
        <p:spPr>
          <a:xfrm>
            <a:off x="3575050" y="1043188"/>
            <a:ext cx="5111750" cy="4312836"/>
          </a:xfrm>
        </p:spPr>
      </p:pic>
      <p:sp>
        <p:nvSpPr>
          <p:cNvPr id="4" name="Text Placeholder 3"/>
          <p:cNvSpPr>
            <a:spLocks noGrp="1"/>
          </p:cNvSpPr>
          <p:nvPr>
            <p:ph type="body" sz="half" idx="2"/>
          </p:nvPr>
        </p:nvSpPr>
        <p:spPr>
          <a:xfrm>
            <a:off x="500034" y="1500174"/>
            <a:ext cx="3008313" cy="4619625"/>
          </a:xfrm>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r>
              <a:rPr lang="lt-LT" sz="1800" dirty="0" smtClean="0"/>
              <a:t>Tai labai </a:t>
            </a:r>
            <a:r>
              <a:rPr lang="en-US" sz="1800" dirty="0" err="1" smtClean="0"/>
              <a:t>atsakinga</a:t>
            </a:r>
            <a:r>
              <a:rPr lang="en-US" sz="1800" dirty="0" smtClean="0"/>
              <a:t> </a:t>
            </a:r>
            <a:r>
              <a:rPr lang="en-US" sz="1800" dirty="0" err="1" smtClean="0"/>
              <a:t>profesija</a:t>
            </a:r>
            <a:r>
              <a:rPr lang="en-US" sz="1800" dirty="0" smtClean="0"/>
              <a:t>. </a:t>
            </a:r>
            <a:r>
              <a:rPr lang="lt-LT" sz="1800" dirty="0" smtClean="0"/>
              <a:t>Vyrų ir moterų kirpėjui būtinos šios asmeninės savybės: kūrybiniai gebėjimai, paslaugumas, kantrumas, švelnumas, dėmesingumas, tvarkingumas, maloni išvaizda, ištvermė. Vyrų ir moterų kirpėjo darbą sunku dirbti lėtos reakcijos, pažeisto stuburo, alergiškiems ar silpnos sveikatos žmonėms. Kirpėjas aptarnauja įvairaus amžiaus klientus, pataria ir paaiškina, kaip prižiūrėti plaukus, kurias priemones </a:t>
            </a:r>
            <a:r>
              <a:rPr lang="en-US" sz="1800" dirty="0" err="1" smtClean="0"/>
              <a:t>naudoti</a:t>
            </a:r>
            <a:r>
              <a:rPr lang="en-US" sz="1800" dirty="0" smtClean="0"/>
              <a:t> </a:t>
            </a:r>
            <a:r>
              <a:rPr lang="lt-LT" sz="1800" dirty="0" smtClean="0"/>
              <a:t>plaukams. Priderina plaukų spalvą ir šukuoseną prie žmogaus veido, dažo ir kerpa, garbanoja plaukus, formuoja šukuosenas. Prireikus atlieka nesudėtingą </a:t>
            </a:r>
            <a:r>
              <a:rPr lang="en-US" sz="1800" dirty="0" err="1" smtClean="0"/>
              <a:t>manikiur</a:t>
            </a:r>
            <a:r>
              <a:rPr lang="lt-LT" sz="1800" dirty="0" smtClean="0"/>
              <a:t>ą ar makiažą.  </a:t>
            </a:r>
            <a:endParaRPr lang="lt-LT"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960" y="958588"/>
            <a:ext cx="3283294" cy="2669012"/>
          </a:xfrm>
        </p:spPr>
        <p:txBody>
          <a:bodyPr/>
          <a:lstStyle/>
          <a:p>
            <a:endParaRPr lang="lt-LT" dirty="0"/>
          </a:p>
        </p:txBody>
      </p:sp>
      <p:sp>
        <p:nvSpPr>
          <p:cNvPr id="4" name="Text Placeholder 3"/>
          <p:cNvSpPr>
            <a:spLocks noGrp="1"/>
          </p:cNvSpPr>
          <p:nvPr>
            <p:ph type="body" sz="half" idx="2"/>
          </p:nvPr>
        </p:nvSpPr>
        <p:spPr/>
        <p:txBody>
          <a:bodyPr/>
          <a:lstStyle/>
          <a:p>
            <a:r>
              <a:rPr lang="lt-LT" dirty="0" smtClean="0"/>
              <a:t>Vyrų ir moterų kirpėjas dirba privačiose ir viešosiose kirpyklose, salonuose. Naudojasi įvairiais cheminiais kosmetikos preparatais, plaukų priežiūros, makiažo, manikiūro įrankiais ir prietaisais. </a:t>
            </a:r>
            <a:endParaRPr lang="lt-LT" dirty="0"/>
          </a:p>
        </p:txBody>
      </p:sp>
      <p:pic>
        <p:nvPicPr>
          <p:cNvPr id="7" name="Content Placeholder 6" descr="imagesCA889QIH.jpg"/>
          <p:cNvPicPr>
            <a:picLocks noGrp="1" noChangeAspect="1"/>
          </p:cNvPicPr>
          <p:nvPr>
            <p:ph idx="1"/>
          </p:nvPr>
        </p:nvPicPr>
        <p:blipFill>
          <a:blip r:embed="rId2" cstate="print"/>
          <a:stretch>
            <a:fillRect/>
          </a:stretch>
        </p:blipFill>
        <p:spPr>
          <a:xfrm>
            <a:off x="5000628" y="714356"/>
            <a:ext cx="3457813" cy="492922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lt-LT" dirty="0" smtClean="0"/>
              <a:t>Padarė Akvilė Galkutė</a:t>
            </a:r>
            <a:endParaRPr lang="lt-LT" dirty="0"/>
          </a:p>
        </p:txBody>
      </p:sp>
      <p:sp>
        <p:nvSpPr>
          <p:cNvPr id="3" name="5-Point Star 2"/>
          <p:cNvSpPr/>
          <p:nvPr/>
        </p:nvSpPr>
        <p:spPr>
          <a:xfrm>
            <a:off x="571472" y="64291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5" name="5-Point Star 4"/>
          <p:cNvSpPr/>
          <p:nvPr/>
        </p:nvSpPr>
        <p:spPr>
          <a:xfrm>
            <a:off x="3286116" y="4429132"/>
            <a:ext cx="1000132" cy="12144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5-Point Star 5"/>
          <p:cNvSpPr/>
          <p:nvPr/>
        </p:nvSpPr>
        <p:spPr>
          <a:xfrm>
            <a:off x="6500826" y="1571612"/>
            <a:ext cx="1285884" cy="11430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Heart 6"/>
          <p:cNvSpPr/>
          <p:nvPr/>
        </p:nvSpPr>
        <p:spPr>
          <a:xfrm>
            <a:off x="1714480" y="2571744"/>
            <a:ext cx="1071570" cy="857256"/>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8" name="7-Point Star 7"/>
          <p:cNvSpPr/>
          <p:nvPr/>
        </p:nvSpPr>
        <p:spPr>
          <a:xfrm>
            <a:off x="6143636" y="3929066"/>
            <a:ext cx="1214446" cy="107157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0" name="Smiley Face 9"/>
          <p:cNvSpPr/>
          <p:nvPr/>
        </p:nvSpPr>
        <p:spPr>
          <a:xfrm>
            <a:off x="4214810" y="2000240"/>
            <a:ext cx="1071570" cy="85725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Quad Arrow Callout 10"/>
          <p:cNvSpPr/>
          <p:nvPr/>
        </p:nvSpPr>
        <p:spPr>
          <a:xfrm>
            <a:off x="571472" y="5072074"/>
            <a:ext cx="928694" cy="857256"/>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2" name="Sun 11"/>
          <p:cNvSpPr/>
          <p:nvPr/>
        </p:nvSpPr>
        <p:spPr>
          <a:xfrm>
            <a:off x="7643834" y="5929330"/>
            <a:ext cx="785818" cy="71438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130</Words>
  <Application>Microsoft Office PowerPoint</Application>
  <PresentationFormat>Demonstracija ekrane (4:3)</PresentationFormat>
  <Paragraphs>5</Paragraphs>
  <Slides>4</Slides>
  <Notes>0</Notes>
  <HiddenSlides>0</HiddenSlides>
  <MMClips>0</MMClips>
  <ScaleCrop>false</ScaleCrop>
  <HeadingPairs>
    <vt:vector size="4" baseType="variant">
      <vt:variant>
        <vt:lpstr>Tema</vt:lpstr>
      </vt:variant>
      <vt:variant>
        <vt:i4>1</vt:i4>
      </vt:variant>
      <vt:variant>
        <vt:lpstr>Skaidrių pavadinimai</vt:lpstr>
      </vt:variant>
      <vt:variant>
        <vt:i4>4</vt:i4>
      </vt:variant>
    </vt:vector>
  </HeadingPairs>
  <TitlesOfParts>
    <vt:vector size="5" baseType="lpstr">
      <vt:lpstr>Office Theme</vt:lpstr>
      <vt:lpstr>Kirpėja</vt:lpstr>
      <vt:lpstr>Kirpėja-</vt:lpstr>
      <vt:lpstr>Skaidrė 3</vt:lpstr>
      <vt:lpstr>Padarė Akvilė Galkutė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Kirpėja</dc:title>
  <dc:creator>Vartotojas</dc:creator>
  <cp:lastModifiedBy>Sonata</cp:lastModifiedBy>
  <cp:revision>7</cp:revision>
  <dcterms:created xsi:type="dcterms:W3CDTF">2014-01-07T12:56:07Z</dcterms:created>
  <dcterms:modified xsi:type="dcterms:W3CDTF">2014-01-10T10:16:32Z</dcterms:modified>
</cp:coreProperties>
</file>